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handoutMasterIdLst>
    <p:handoutMasterId r:id="rId29"/>
  </p:handoutMasterIdLst>
  <p:sldIdLst>
    <p:sldId id="269" r:id="rId5"/>
    <p:sldId id="423" r:id="rId6"/>
    <p:sldId id="424" r:id="rId7"/>
    <p:sldId id="289" r:id="rId8"/>
    <p:sldId id="341" r:id="rId9"/>
    <p:sldId id="426" r:id="rId10"/>
    <p:sldId id="285" r:id="rId11"/>
    <p:sldId id="427" r:id="rId12"/>
    <p:sldId id="340" r:id="rId13"/>
    <p:sldId id="428" r:id="rId14"/>
    <p:sldId id="420" r:id="rId15"/>
    <p:sldId id="304" r:id="rId16"/>
    <p:sldId id="422" r:id="rId17"/>
    <p:sldId id="418" r:id="rId18"/>
    <p:sldId id="431" r:id="rId19"/>
    <p:sldId id="425" r:id="rId20"/>
    <p:sldId id="317" r:id="rId21"/>
    <p:sldId id="429" r:id="rId22"/>
    <p:sldId id="430" r:id="rId23"/>
    <p:sldId id="336" r:id="rId24"/>
    <p:sldId id="390" r:id="rId25"/>
    <p:sldId id="391" r:id="rId26"/>
    <p:sldId id="845" r:id="rId27"/>
  </p:sldIdLst>
  <p:sldSz cx="12192000" cy="6858000"/>
  <p:notesSz cx="7102475" cy="10234613"/>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F312C3-1A00-4FBB-A698-C12B35A620C5}">
          <p14:sldIdLst>
            <p14:sldId id="269"/>
            <p14:sldId id="423"/>
            <p14:sldId id="424"/>
            <p14:sldId id="289"/>
            <p14:sldId id="341"/>
            <p14:sldId id="426"/>
            <p14:sldId id="285"/>
            <p14:sldId id="427"/>
            <p14:sldId id="340"/>
            <p14:sldId id="428"/>
            <p14:sldId id="420"/>
            <p14:sldId id="304"/>
            <p14:sldId id="422"/>
            <p14:sldId id="418"/>
            <p14:sldId id="431"/>
            <p14:sldId id="425"/>
            <p14:sldId id="317"/>
            <p14:sldId id="429"/>
            <p14:sldId id="430"/>
            <p14:sldId id="336"/>
            <p14:sldId id="390"/>
            <p14:sldId id="391"/>
          </p14:sldIdLst>
        </p14:section>
        <p14:section name="Copyright" id="{50EE46B1-A6E2-4D31-B306-AD0E654DFE1C}">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James Hall" initials="MJH" lastIdx="8" clrIdx="0"/>
  <p:cmAuthor id="2" name="sueblanch@gmail.com" initials="su"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10E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91"/>
    <p:restoredTop sz="63802" autoAdjust="0"/>
  </p:normalViewPr>
  <p:slideViewPr>
    <p:cSldViewPr snapToGrid="0">
      <p:cViewPr varScale="1">
        <p:scale>
          <a:sx n="37" d="100"/>
          <a:sy n="37" d="100"/>
        </p:scale>
        <p:origin x="1348"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James Hall" userId="896c00b9-b4dd-469f-90ef-ad882bbcf9a0" providerId="ADAL" clId="{3CA01DBB-EF0A-47D6-944D-D8AE5C5EB474}"/>
    <pc:docChg chg="custSel modSld">
      <pc:chgData name="Michael James Hall" userId="896c00b9-b4dd-469f-90ef-ad882bbcf9a0" providerId="ADAL" clId="{3CA01DBB-EF0A-47D6-944D-D8AE5C5EB474}" dt="2022-06-09T18:47:48.889" v="100" actId="20577"/>
      <pc:docMkLst>
        <pc:docMk/>
      </pc:docMkLst>
      <pc:sldChg chg="modSp mod">
        <pc:chgData name="Michael James Hall" userId="896c00b9-b4dd-469f-90ef-ad882bbcf9a0" providerId="ADAL" clId="{3CA01DBB-EF0A-47D6-944D-D8AE5C5EB474}" dt="2022-06-09T18:44:27.328" v="5" actId="20577"/>
        <pc:sldMkLst>
          <pc:docMk/>
          <pc:sldMk cId="3319116783" sldId="289"/>
        </pc:sldMkLst>
        <pc:spChg chg="mod">
          <ac:chgData name="Michael James Hall" userId="896c00b9-b4dd-469f-90ef-ad882bbcf9a0" providerId="ADAL" clId="{3CA01DBB-EF0A-47D6-944D-D8AE5C5EB474}" dt="2022-06-09T18:44:27.328" v="5" actId="20577"/>
          <ac:spMkLst>
            <pc:docMk/>
            <pc:sldMk cId="3319116783" sldId="289"/>
            <ac:spMk id="5" creationId="{C9D0EDA9-876A-1447-994E-A42BDBBB622C}"/>
          </ac:spMkLst>
        </pc:spChg>
      </pc:sldChg>
      <pc:sldChg chg="modSp mod">
        <pc:chgData name="Michael James Hall" userId="896c00b9-b4dd-469f-90ef-ad882bbcf9a0" providerId="ADAL" clId="{3CA01DBB-EF0A-47D6-944D-D8AE5C5EB474}" dt="2022-06-09T18:47:48.889" v="100" actId="20577"/>
        <pc:sldMkLst>
          <pc:docMk/>
          <pc:sldMk cId="4258354074" sldId="336"/>
        </pc:sldMkLst>
        <pc:spChg chg="mod">
          <ac:chgData name="Michael James Hall" userId="896c00b9-b4dd-469f-90ef-ad882bbcf9a0" providerId="ADAL" clId="{3CA01DBB-EF0A-47D6-944D-D8AE5C5EB474}" dt="2022-06-09T18:47:48.889" v="100" actId="20577"/>
          <ac:spMkLst>
            <pc:docMk/>
            <pc:sldMk cId="4258354074" sldId="336"/>
            <ac:spMk id="6" creationId="{95D92F83-BAE0-2149-8674-FDF6480421F0}"/>
          </ac:spMkLst>
        </pc:spChg>
      </pc:sldChg>
      <pc:sldChg chg="modSp mod">
        <pc:chgData name="Michael James Hall" userId="896c00b9-b4dd-469f-90ef-ad882bbcf9a0" providerId="ADAL" clId="{3CA01DBB-EF0A-47D6-944D-D8AE5C5EB474}" dt="2022-06-09T18:44:37.113" v="12" actId="20577"/>
        <pc:sldMkLst>
          <pc:docMk/>
          <pc:sldMk cId="2732320486" sldId="341"/>
        </pc:sldMkLst>
        <pc:spChg chg="mod">
          <ac:chgData name="Michael James Hall" userId="896c00b9-b4dd-469f-90ef-ad882bbcf9a0" providerId="ADAL" clId="{3CA01DBB-EF0A-47D6-944D-D8AE5C5EB474}" dt="2022-06-09T18:44:37.113" v="12" actId="20577"/>
          <ac:spMkLst>
            <pc:docMk/>
            <pc:sldMk cId="2732320486" sldId="341"/>
            <ac:spMk id="5" creationId="{8C29BFD1-9A64-9843-96EB-292138D53C95}"/>
          </ac:spMkLst>
        </pc:spChg>
      </pc:sldChg>
      <pc:sldChg chg="modSp mod">
        <pc:chgData name="Michael James Hall" userId="896c00b9-b4dd-469f-90ef-ad882bbcf9a0" providerId="ADAL" clId="{3CA01DBB-EF0A-47D6-944D-D8AE5C5EB474}" dt="2022-06-09T18:46:18.719" v="54" actId="6549"/>
        <pc:sldMkLst>
          <pc:docMk/>
          <pc:sldMk cId="1216700911" sldId="422"/>
        </pc:sldMkLst>
        <pc:spChg chg="mod">
          <ac:chgData name="Michael James Hall" userId="896c00b9-b4dd-469f-90ef-ad882bbcf9a0" providerId="ADAL" clId="{3CA01DBB-EF0A-47D6-944D-D8AE5C5EB474}" dt="2022-06-09T18:46:18.719" v="54" actId="6549"/>
          <ac:spMkLst>
            <pc:docMk/>
            <pc:sldMk cId="1216700911" sldId="422"/>
            <ac:spMk id="7" creationId="{66EE83DD-B078-8A40-92EB-1C85EA94278F}"/>
          </ac:spMkLst>
        </pc:spChg>
      </pc:sldChg>
      <pc:sldChg chg="modSp mod">
        <pc:chgData name="Michael James Hall" userId="896c00b9-b4dd-469f-90ef-ad882bbcf9a0" providerId="ADAL" clId="{3CA01DBB-EF0A-47D6-944D-D8AE5C5EB474}" dt="2022-06-09T18:45:20.232" v="49" actId="20577"/>
        <pc:sldMkLst>
          <pc:docMk/>
          <pc:sldMk cId="1028504870" sldId="427"/>
        </pc:sldMkLst>
        <pc:spChg chg="mod">
          <ac:chgData name="Michael James Hall" userId="896c00b9-b4dd-469f-90ef-ad882bbcf9a0" providerId="ADAL" clId="{3CA01DBB-EF0A-47D6-944D-D8AE5C5EB474}" dt="2022-06-09T18:45:20.232" v="49" actId="20577"/>
          <ac:spMkLst>
            <pc:docMk/>
            <pc:sldMk cId="1028504870" sldId="427"/>
            <ac:spMk id="4" creationId="{8092F378-C6B6-C84F-A8C9-278DD31B6066}"/>
          </ac:spMkLst>
        </pc:spChg>
      </pc:sldChg>
      <pc:sldChg chg="modSp mod">
        <pc:chgData name="Michael James Hall" userId="896c00b9-b4dd-469f-90ef-ad882bbcf9a0" providerId="ADAL" clId="{3CA01DBB-EF0A-47D6-944D-D8AE5C5EB474}" dt="2022-06-09T18:47:05.221" v="63" actId="20577"/>
        <pc:sldMkLst>
          <pc:docMk/>
          <pc:sldMk cId="2386502796" sldId="430"/>
        </pc:sldMkLst>
        <pc:spChg chg="mod">
          <ac:chgData name="Michael James Hall" userId="896c00b9-b4dd-469f-90ef-ad882bbcf9a0" providerId="ADAL" clId="{3CA01DBB-EF0A-47D6-944D-D8AE5C5EB474}" dt="2022-06-09T18:47:05.221" v="63" actId="20577"/>
          <ac:spMkLst>
            <pc:docMk/>
            <pc:sldMk cId="2386502796" sldId="430"/>
            <ac:spMk id="6" creationId="{C5787B74-DAC3-6140-ABE9-6DA158E18714}"/>
          </ac:spMkLst>
        </pc:spChg>
      </pc:sldChg>
    </pc:docChg>
  </pc:docChgLst>
  <pc:docChgLst>
    <pc:chgData name="Sue Blanch" userId="e5a016a8-ae52-43cf-947a-78cad1aad69d" providerId="ADAL" clId="{CAD4A52E-0FC9-4722-B88E-B3C3994676CA}"/>
    <pc:docChg chg="undo custSel addSld delSld modSld addSection modSection">
      <pc:chgData name="Sue Blanch" userId="e5a016a8-ae52-43cf-947a-78cad1aad69d" providerId="ADAL" clId="{CAD4A52E-0FC9-4722-B88E-B3C3994676CA}" dt="2022-06-07T16:36:30.702" v="473"/>
      <pc:docMkLst>
        <pc:docMk/>
      </pc:docMkLst>
      <pc:sldChg chg="addSp modSp modNotesTx">
        <pc:chgData name="Sue Blanch" userId="e5a016a8-ae52-43cf-947a-78cad1aad69d" providerId="ADAL" clId="{CAD4A52E-0FC9-4722-B88E-B3C3994676CA}" dt="2022-06-07T16:30:14.481" v="394" actId="20577"/>
        <pc:sldMkLst>
          <pc:docMk/>
          <pc:sldMk cId="812162076" sldId="269"/>
        </pc:sldMkLst>
        <pc:spChg chg="add mod">
          <ac:chgData name="Sue Blanch" userId="e5a016a8-ae52-43cf-947a-78cad1aad69d" providerId="ADAL" clId="{CAD4A52E-0FC9-4722-B88E-B3C3994676CA}" dt="2022-06-07T16:24:57.330" v="331"/>
          <ac:spMkLst>
            <pc:docMk/>
            <pc:sldMk cId="812162076" sldId="269"/>
            <ac:spMk id="12" creationId="{5E5EA0CF-903F-4AB4-BEFC-50FD3BE559FF}"/>
          </ac:spMkLst>
        </pc:spChg>
      </pc:sldChg>
      <pc:sldChg chg="modNotesTx">
        <pc:chgData name="Sue Blanch" userId="e5a016a8-ae52-43cf-947a-78cad1aad69d" providerId="ADAL" clId="{CAD4A52E-0FC9-4722-B88E-B3C3994676CA}" dt="2022-06-07T16:31:18.183" v="424" actId="20577"/>
        <pc:sldMkLst>
          <pc:docMk/>
          <pc:sldMk cId="518762845" sldId="285"/>
        </pc:sldMkLst>
      </pc:sldChg>
      <pc:sldChg chg="modNotesTx">
        <pc:chgData name="Sue Blanch" userId="e5a016a8-ae52-43cf-947a-78cad1aad69d" providerId="ADAL" clId="{CAD4A52E-0FC9-4722-B88E-B3C3994676CA}" dt="2022-06-07T16:30:50.294" v="416" actId="6549"/>
        <pc:sldMkLst>
          <pc:docMk/>
          <pc:sldMk cId="3319116783" sldId="289"/>
        </pc:sldMkLst>
      </pc:sldChg>
      <pc:sldChg chg="modNotesTx">
        <pc:chgData name="Sue Blanch" userId="e5a016a8-ae52-43cf-947a-78cad1aad69d" providerId="ADAL" clId="{CAD4A52E-0FC9-4722-B88E-B3C3994676CA}" dt="2022-06-07T16:32:01.122" v="442"/>
        <pc:sldMkLst>
          <pc:docMk/>
          <pc:sldMk cId="1201401978" sldId="304"/>
        </pc:sldMkLst>
      </pc:sldChg>
      <pc:sldChg chg="modNotesTx">
        <pc:chgData name="Sue Blanch" userId="e5a016a8-ae52-43cf-947a-78cad1aad69d" providerId="ADAL" clId="{CAD4A52E-0FC9-4722-B88E-B3C3994676CA}" dt="2022-06-07T16:32:39.587" v="460" actId="20577"/>
        <pc:sldMkLst>
          <pc:docMk/>
          <pc:sldMk cId="2531423633" sldId="317"/>
        </pc:sldMkLst>
      </pc:sldChg>
      <pc:sldChg chg="modNotesTx">
        <pc:chgData name="Sue Blanch" userId="e5a016a8-ae52-43cf-947a-78cad1aad69d" providerId="ADAL" clId="{CAD4A52E-0FC9-4722-B88E-B3C3994676CA}" dt="2022-06-07T16:32:53.121" v="466" actId="6549"/>
        <pc:sldMkLst>
          <pc:docMk/>
          <pc:sldMk cId="4258354074" sldId="336"/>
        </pc:sldMkLst>
      </pc:sldChg>
      <pc:sldChg chg="modNotesTx">
        <pc:chgData name="Sue Blanch" userId="e5a016a8-ae52-43cf-947a-78cad1aad69d" providerId="ADAL" clId="{CAD4A52E-0FC9-4722-B88E-B3C3994676CA}" dt="2022-06-07T16:31:42.113" v="434"/>
        <pc:sldMkLst>
          <pc:docMk/>
          <pc:sldMk cId="2695520289" sldId="340"/>
        </pc:sldMkLst>
      </pc:sldChg>
      <pc:sldChg chg="modNotesTx">
        <pc:chgData name="Sue Blanch" userId="e5a016a8-ae52-43cf-947a-78cad1aad69d" providerId="ADAL" clId="{CAD4A52E-0FC9-4722-B88E-B3C3994676CA}" dt="2022-06-07T16:31:05.853" v="421" actId="20577"/>
        <pc:sldMkLst>
          <pc:docMk/>
          <pc:sldMk cId="2732320486" sldId="341"/>
        </pc:sldMkLst>
      </pc:sldChg>
      <pc:sldChg chg="modNotesTx">
        <pc:chgData name="Sue Blanch" userId="e5a016a8-ae52-43cf-947a-78cad1aad69d" providerId="ADAL" clId="{CAD4A52E-0FC9-4722-B88E-B3C3994676CA}" dt="2022-06-07T16:32:56.888" v="469" actId="6549"/>
        <pc:sldMkLst>
          <pc:docMk/>
          <pc:sldMk cId="601446033" sldId="390"/>
        </pc:sldMkLst>
      </pc:sldChg>
      <pc:sldChg chg="modNotesTx">
        <pc:chgData name="Sue Blanch" userId="e5a016a8-ae52-43cf-947a-78cad1aad69d" providerId="ADAL" clId="{CAD4A52E-0FC9-4722-B88E-B3C3994676CA}" dt="2022-06-07T16:36:30.702" v="473"/>
        <pc:sldMkLst>
          <pc:docMk/>
          <pc:sldMk cId="3315665036" sldId="391"/>
        </pc:sldMkLst>
      </pc:sldChg>
      <pc:sldChg chg="modNotesTx">
        <pc:chgData name="Sue Blanch" userId="e5a016a8-ae52-43cf-947a-78cad1aad69d" providerId="ADAL" clId="{CAD4A52E-0FC9-4722-B88E-B3C3994676CA}" dt="2022-06-07T16:32:19.129" v="451" actId="6549"/>
        <pc:sldMkLst>
          <pc:docMk/>
          <pc:sldMk cId="3196129330" sldId="418"/>
        </pc:sldMkLst>
      </pc:sldChg>
      <pc:sldChg chg="modNotesTx">
        <pc:chgData name="Sue Blanch" userId="e5a016a8-ae52-43cf-947a-78cad1aad69d" providerId="ADAL" clId="{CAD4A52E-0FC9-4722-B88E-B3C3994676CA}" dt="2022-06-07T16:31:56.349" v="441" actId="20577"/>
        <pc:sldMkLst>
          <pc:docMk/>
          <pc:sldMk cId="283427260" sldId="420"/>
        </pc:sldMkLst>
      </pc:sldChg>
      <pc:sldChg chg="modNotesTx">
        <pc:chgData name="Sue Blanch" userId="e5a016a8-ae52-43cf-947a-78cad1aad69d" providerId="ADAL" clId="{CAD4A52E-0FC9-4722-B88E-B3C3994676CA}" dt="2022-06-07T16:32:14.229" v="447" actId="20577"/>
        <pc:sldMkLst>
          <pc:docMk/>
          <pc:sldMk cId="1216700911" sldId="422"/>
        </pc:sldMkLst>
      </pc:sldChg>
      <pc:sldChg chg="modNotesTx">
        <pc:chgData name="Sue Blanch" userId="e5a016a8-ae52-43cf-947a-78cad1aad69d" providerId="ADAL" clId="{CAD4A52E-0FC9-4722-B88E-B3C3994676CA}" dt="2022-06-07T16:30:18.832" v="395"/>
        <pc:sldMkLst>
          <pc:docMk/>
          <pc:sldMk cId="2730395593" sldId="423"/>
        </pc:sldMkLst>
      </pc:sldChg>
      <pc:sldChg chg="modNotesTx">
        <pc:chgData name="Sue Blanch" userId="e5a016a8-ae52-43cf-947a-78cad1aad69d" providerId="ADAL" clId="{CAD4A52E-0FC9-4722-B88E-B3C3994676CA}" dt="2022-06-07T16:30:25.447" v="398" actId="6549"/>
        <pc:sldMkLst>
          <pc:docMk/>
          <pc:sldMk cId="3289821447" sldId="424"/>
        </pc:sldMkLst>
      </pc:sldChg>
      <pc:sldChg chg="modNotesTx">
        <pc:chgData name="Sue Blanch" userId="e5a016a8-ae52-43cf-947a-78cad1aad69d" providerId="ADAL" clId="{CAD4A52E-0FC9-4722-B88E-B3C3994676CA}" dt="2022-06-07T16:32:32.212" v="458" actId="20577"/>
        <pc:sldMkLst>
          <pc:docMk/>
          <pc:sldMk cId="1594573910" sldId="425"/>
        </pc:sldMkLst>
      </pc:sldChg>
      <pc:sldChg chg="modNotesTx">
        <pc:chgData name="Sue Blanch" userId="e5a016a8-ae52-43cf-947a-78cad1aad69d" providerId="ADAL" clId="{CAD4A52E-0FC9-4722-B88E-B3C3994676CA}" dt="2022-06-07T16:31:11.445" v="422"/>
        <pc:sldMkLst>
          <pc:docMk/>
          <pc:sldMk cId="965155234" sldId="426"/>
        </pc:sldMkLst>
      </pc:sldChg>
      <pc:sldChg chg="modNotesTx">
        <pc:chgData name="Sue Blanch" userId="e5a016a8-ae52-43cf-947a-78cad1aad69d" providerId="ADAL" clId="{CAD4A52E-0FC9-4722-B88E-B3C3994676CA}" dt="2022-06-07T16:31:37.970" v="433"/>
        <pc:sldMkLst>
          <pc:docMk/>
          <pc:sldMk cId="1028504870" sldId="427"/>
        </pc:sldMkLst>
      </pc:sldChg>
      <pc:sldChg chg="modNotesTx">
        <pc:chgData name="Sue Blanch" userId="e5a016a8-ae52-43cf-947a-78cad1aad69d" providerId="ADAL" clId="{CAD4A52E-0FC9-4722-B88E-B3C3994676CA}" dt="2022-06-07T16:31:49.235" v="439" actId="6549"/>
        <pc:sldMkLst>
          <pc:docMk/>
          <pc:sldMk cId="2354262958" sldId="428"/>
        </pc:sldMkLst>
      </pc:sldChg>
      <pc:sldChg chg="modNotesTx">
        <pc:chgData name="Sue Blanch" userId="e5a016a8-ae52-43cf-947a-78cad1aad69d" providerId="ADAL" clId="{CAD4A52E-0FC9-4722-B88E-B3C3994676CA}" dt="2022-06-07T16:32:43.348" v="461"/>
        <pc:sldMkLst>
          <pc:docMk/>
          <pc:sldMk cId="2767127687" sldId="429"/>
        </pc:sldMkLst>
      </pc:sldChg>
      <pc:sldChg chg="modNotesTx">
        <pc:chgData name="Sue Blanch" userId="e5a016a8-ae52-43cf-947a-78cad1aad69d" providerId="ADAL" clId="{CAD4A52E-0FC9-4722-B88E-B3C3994676CA}" dt="2022-06-07T16:32:47.703" v="462"/>
        <pc:sldMkLst>
          <pc:docMk/>
          <pc:sldMk cId="2386502796" sldId="430"/>
        </pc:sldMkLst>
      </pc:sldChg>
      <pc:sldChg chg="modNotesTx">
        <pc:chgData name="Sue Blanch" userId="e5a016a8-ae52-43cf-947a-78cad1aad69d" providerId="ADAL" clId="{CAD4A52E-0FC9-4722-B88E-B3C3994676CA}" dt="2022-06-07T16:32:24.723" v="455" actId="6549"/>
        <pc:sldMkLst>
          <pc:docMk/>
          <pc:sldMk cId="2728049195" sldId="431"/>
        </pc:sldMkLst>
      </pc:sldChg>
      <pc:sldChg chg="addSp delSp modSp new del mod">
        <pc:chgData name="Sue Blanch" userId="e5a016a8-ae52-43cf-947a-78cad1aad69d" providerId="ADAL" clId="{CAD4A52E-0FC9-4722-B88E-B3C3994676CA}" dt="2022-06-07T16:25:19.532" v="334" actId="47"/>
        <pc:sldMkLst>
          <pc:docMk/>
          <pc:sldMk cId="851836164" sldId="432"/>
        </pc:sldMkLst>
        <pc:spChg chg="del">
          <ac:chgData name="Sue Blanch" userId="e5a016a8-ae52-43cf-947a-78cad1aad69d" providerId="ADAL" clId="{CAD4A52E-0FC9-4722-B88E-B3C3994676CA}" dt="2022-06-07T13:42:04.641" v="1" actId="478"/>
          <ac:spMkLst>
            <pc:docMk/>
            <pc:sldMk cId="851836164" sldId="432"/>
            <ac:spMk id="2" creationId="{CF88D361-60EC-4AB0-8706-6E175943965A}"/>
          </ac:spMkLst>
        </pc:spChg>
        <pc:spChg chg="add mod">
          <ac:chgData name="Sue Blanch" userId="e5a016a8-ae52-43cf-947a-78cad1aad69d" providerId="ADAL" clId="{CAD4A52E-0FC9-4722-B88E-B3C3994676CA}" dt="2022-06-07T13:42:10.963" v="3" actId="1076"/>
          <ac:spMkLst>
            <pc:docMk/>
            <pc:sldMk cId="851836164" sldId="432"/>
            <ac:spMk id="3" creationId="{DF284EB2-3077-4FA5-B43E-483E3AC33C99}"/>
          </ac:spMkLst>
        </pc:spChg>
      </pc:sldChg>
      <pc:sldChg chg="add">
        <pc:chgData name="Sue Blanch" userId="e5a016a8-ae52-43cf-947a-78cad1aad69d" providerId="ADAL" clId="{CAD4A52E-0FC9-4722-B88E-B3C3994676CA}" dt="2022-06-07T16:25:40.627" v="337"/>
        <pc:sldMkLst>
          <pc:docMk/>
          <pc:sldMk cId="2009133591" sldId="845"/>
        </pc:sldMkLst>
      </pc:sldChg>
    </pc:docChg>
  </pc:docChgLst>
  <pc:docChgLst>
    <pc:chgData name="Sue Blanch" userId="e5a016a8-ae52-43cf-947a-78cad1aad69d" providerId="ADAL" clId="{B18B0F84-D473-4C39-88C8-017BB79ED26C}"/>
    <pc:docChg chg="custSel modSld">
      <pc:chgData name="Sue Blanch" userId="e5a016a8-ae52-43cf-947a-78cad1aad69d" providerId="ADAL" clId="{B18B0F84-D473-4C39-88C8-017BB79ED26C}" dt="2022-02-28T16:39:22.473" v="113"/>
      <pc:docMkLst>
        <pc:docMk/>
      </pc:docMkLst>
      <pc:sldChg chg="modNotesTx">
        <pc:chgData name="Sue Blanch" userId="e5a016a8-ae52-43cf-947a-78cad1aad69d" providerId="ADAL" clId="{B18B0F84-D473-4C39-88C8-017BB79ED26C}" dt="2022-02-28T16:22:37.469" v="33" actId="6549"/>
        <pc:sldMkLst>
          <pc:docMk/>
          <pc:sldMk cId="812162076" sldId="269"/>
        </pc:sldMkLst>
      </pc:sldChg>
      <pc:sldChg chg="modNotesTx">
        <pc:chgData name="Sue Blanch" userId="e5a016a8-ae52-43cf-947a-78cad1aad69d" providerId="ADAL" clId="{B18B0F84-D473-4C39-88C8-017BB79ED26C}" dt="2022-02-28T16:22:14.260" v="26" actId="6549"/>
        <pc:sldMkLst>
          <pc:docMk/>
          <pc:sldMk cId="518762845" sldId="285"/>
        </pc:sldMkLst>
      </pc:sldChg>
      <pc:sldChg chg="modNotesTx">
        <pc:chgData name="Sue Blanch" userId="e5a016a8-ae52-43cf-947a-78cad1aad69d" providerId="ADAL" clId="{B18B0F84-D473-4C39-88C8-017BB79ED26C}" dt="2022-02-28T16:22:23.505" v="29" actId="6549"/>
        <pc:sldMkLst>
          <pc:docMk/>
          <pc:sldMk cId="3319116783" sldId="289"/>
        </pc:sldMkLst>
      </pc:sldChg>
      <pc:sldChg chg="modNotesTx">
        <pc:chgData name="Sue Blanch" userId="e5a016a8-ae52-43cf-947a-78cad1aad69d" providerId="ADAL" clId="{B18B0F84-D473-4C39-88C8-017BB79ED26C}" dt="2022-02-28T16:30:42.963" v="53" actId="20577"/>
        <pc:sldMkLst>
          <pc:docMk/>
          <pc:sldMk cId="1201401978" sldId="304"/>
        </pc:sldMkLst>
      </pc:sldChg>
      <pc:sldChg chg="modSp mod modAnim modNotesTx">
        <pc:chgData name="Sue Blanch" userId="e5a016a8-ae52-43cf-947a-78cad1aad69d" providerId="ADAL" clId="{B18B0F84-D473-4C39-88C8-017BB79ED26C}" dt="2022-02-28T16:39:22.473" v="113"/>
        <pc:sldMkLst>
          <pc:docMk/>
          <pc:sldMk cId="2531423633" sldId="317"/>
        </pc:sldMkLst>
        <pc:spChg chg="mod">
          <ac:chgData name="Sue Blanch" userId="e5a016a8-ae52-43cf-947a-78cad1aad69d" providerId="ADAL" clId="{B18B0F84-D473-4C39-88C8-017BB79ED26C}" dt="2022-02-28T16:28:04.924" v="40" actId="20577"/>
          <ac:spMkLst>
            <pc:docMk/>
            <pc:sldMk cId="2531423633" sldId="317"/>
            <ac:spMk id="4" creationId="{33E2B538-0D2F-B046-8C31-8F2CB6631095}"/>
          </ac:spMkLst>
        </pc:spChg>
      </pc:sldChg>
      <pc:sldChg chg="modSp mod modNotesTx">
        <pc:chgData name="Sue Blanch" userId="e5a016a8-ae52-43cf-947a-78cad1aad69d" providerId="ADAL" clId="{B18B0F84-D473-4C39-88C8-017BB79ED26C}" dt="2022-02-28T16:31:58.232" v="97" actId="6549"/>
        <pc:sldMkLst>
          <pc:docMk/>
          <pc:sldMk cId="4258354074" sldId="336"/>
        </pc:sldMkLst>
        <pc:spChg chg="mod">
          <ac:chgData name="Sue Blanch" userId="e5a016a8-ae52-43cf-947a-78cad1aad69d" providerId="ADAL" clId="{B18B0F84-D473-4C39-88C8-017BB79ED26C}" dt="2022-02-28T16:31:58.232" v="97" actId="6549"/>
          <ac:spMkLst>
            <pc:docMk/>
            <pc:sldMk cId="4258354074" sldId="336"/>
            <ac:spMk id="6" creationId="{95D92F83-BAE0-2149-8674-FDF6480421F0}"/>
          </ac:spMkLst>
        </pc:spChg>
      </pc:sldChg>
      <pc:sldChg chg="modNotesTx">
        <pc:chgData name="Sue Blanch" userId="e5a016a8-ae52-43cf-947a-78cad1aad69d" providerId="ADAL" clId="{B18B0F84-D473-4C39-88C8-017BB79ED26C}" dt="2022-02-28T16:22:07.659" v="24" actId="6549"/>
        <pc:sldMkLst>
          <pc:docMk/>
          <pc:sldMk cId="2695520289" sldId="340"/>
        </pc:sldMkLst>
      </pc:sldChg>
      <pc:sldChg chg="modNotesTx">
        <pc:chgData name="Sue Blanch" userId="e5a016a8-ae52-43cf-947a-78cad1aad69d" providerId="ADAL" clId="{B18B0F84-D473-4C39-88C8-017BB79ED26C}" dt="2022-02-28T16:22:20.365" v="28" actId="6549"/>
        <pc:sldMkLst>
          <pc:docMk/>
          <pc:sldMk cId="2732320486" sldId="341"/>
        </pc:sldMkLst>
      </pc:sldChg>
      <pc:sldChg chg="modNotesTx">
        <pc:chgData name="Sue Blanch" userId="e5a016a8-ae52-43cf-947a-78cad1aad69d" providerId="ADAL" clId="{B18B0F84-D473-4C39-88C8-017BB79ED26C}" dt="2022-02-28T16:21:23.143" v="13" actId="6549"/>
        <pc:sldMkLst>
          <pc:docMk/>
          <pc:sldMk cId="601446033" sldId="390"/>
        </pc:sldMkLst>
      </pc:sldChg>
      <pc:sldChg chg="modNotesTx">
        <pc:chgData name="Sue Blanch" userId="e5a016a8-ae52-43cf-947a-78cad1aad69d" providerId="ADAL" clId="{B18B0F84-D473-4C39-88C8-017BB79ED26C}" dt="2022-02-28T16:21:19.985" v="12" actId="6549"/>
        <pc:sldMkLst>
          <pc:docMk/>
          <pc:sldMk cId="3315665036" sldId="391"/>
        </pc:sldMkLst>
      </pc:sldChg>
      <pc:sldChg chg="modSp mod modNotesTx">
        <pc:chgData name="Sue Blanch" userId="e5a016a8-ae52-43cf-947a-78cad1aad69d" providerId="ADAL" clId="{B18B0F84-D473-4C39-88C8-017BB79ED26C}" dt="2022-02-28T16:27:50.336" v="37" actId="20577"/>
        <pc:sldMkLst>
          <pc:docMk/>
          <pc:sldMk cId="3196129330" sldId="418"/>
        </pc:sldMkLst>
        <pc:spChg chg="mod">
          <ac:chgData name="Sue Blanch" userId="e5a016a8-ae52-43cf-947a-78cad1aad69d" providerId="ADAL" clId="{B18B0F84-D473-4C39-88C8-017BB79ED26C}" dt="2022-02-28T16:27:50.336" v="37" actId="20577"/>
          <ac:spMkLst>
            <pc:docMk/>
            <pc:sldMk cId="3196129330" sldId="418"/>
            <ac:spMk id="7" creationId="{0F8827C9-918F-0543-BFB4-BB90641E13F1}"/>
          </ac:spMkLst>
        </pc:spChg>
      </pc:sldChg>
      <pc:sldChg chg="modNotesTx">
        <pc:chgData name="Sue Blanch" userId="e5a016a8-ae52-43cf-947a-78cad1aad69d" providerId="ADAL" clId="{B18B0F84-D473-4C39-88C8-017BB79ED26C}" dt="2022-02-28T16:29:03.183" v="44" actId="6549"/>
        <pc:sldMkLst>
          <pc:docMk/>
          <pc:sldMk cId="2370374938" sldId="419"/>
        </pc:sldMkLst>
      </pc:sldChg>
      <pc:sldChg chg="modNotesTx">
        <pc:chgData name="Sue Blanch" userId="e5a016a8-ae52-43cf-947a-78cad1aad69d" providerId="ADAL" clId="{B18B0F84-D473-4C39-88C8-017BB79ED26C}" dt="2022-02-28T16:22:00.900" v="22" actId="6549"/>
        <pc:sldMkLst>
          <pc:docMk/>
          <pc:sldMk cId="283427260" sldId="420"/>
        </pc:sldMkLst>
      </pc:sldChg>
      <pc:sldChg chg="modNotesTx">
        <pc:chgData name="Sue Blanch" userId="e5a016a8-ae52-43cf-947a-78cad1aad69d" providerId="ADAL" clId="{B18B0F84-D473-4C39-88C8-017BB79ED26C}" dt="2022-02-28T16:21:50.298" v="20" actId="6549"/>
        <pc:sldMkLst>
          <pc:docMk/>
          <pc:sldMk cId="1216700911" sldId="422"/>
        </pc:sldMkLst>
      </pc:sldChg>
      <pc:sldChg chg="modNotesTx">
        <pc:chgData name="Sue Blanch" userId="e5a016a8-ae52-43cf-947a-78cad1aad69d" providerId="ADAL" clId="{B18B0F84-D473-4C39-88C8-017BB79ED26C}" dt="2022-02-28T16:22:30.525" v="31" actId="6549"/>
        <pc:sldMkLst>
          <pc:docMk/>
          <pc:sldMk cId="2730395593" sldId="423"/>
        </pc:sldMkLst>
      </pc:sldChg>
      <pc:sldChg chg="modNotesTx">
        <pc:chgData name="Sue Blanch" userId="e5a016a8-ae52-43cf-947a-78cad1aad69d" providerId="ADAL" clId="{B18B0F84-D473-4C39-88C8-017BB79ED26C}" dt="2022-02-28T16:22:27.768" v="30" actId="6549"/>
        <pc:sldMkLst>
          <pc:docMk/>
          <pc:sldMk cId="3289821447" sldId="424"/>
        </pc:sldMkLst>
      </pc:sldChg>
      <pc:sldChg chg="modNotesTx">
        <pc:chgData name="Sue Blanch" userId="e5a016a8-ae52-43cf-947a-78cad1aad69d" providerId="ADAL" clId="{B18B0F84-D473-4C39-88C8-017BB79ED26C}" dt="2022-02-28T16:21:43.481" v="18" actId="6549"/>
        <pc:sldMkLst>
          <pc:docMk/>
          <pc:sldMk cId="1594573910" sldId="425"/>
        </pc:sldMkLst>
      </pc:sldChg>
      <pc:sldChg chg="modAnim modNotesTx">
        <pc:chgData name="Sue Blanch" userId="e5a016a8-ae52-43cf-947a-78cad1aad69d" providerId="ADAL" clId="{B18B0F84-D473-4C39-88C8-017BB79ED26C}" dt="2022-02-28T16:37:43.881" v="101"/>
        <pc:sldMkLst>
          <pc:docMk/>
          <pc:sldMk cId="965155234" sldId="426"/>
        </pc:sldMkLst>
      </pc:sldChg>
      <pc:sldChg chg="modNotesTx">
        <pc:chgData name="Sue Blanch" userId="e5a016a8-ae52-43cf-947a-78cad1aad69d" providerId="ADAL" clId="{B18B0F84-D473-4C39-88C8-017BB79ED26C}" dt="2022-02-28T16:22:11.583" v="25" actId="6549"/>
        <pc:sldMkLst>
          <pc:docMk/>
          <pc:sldMk cId="1028504870" sldId="427"/>
        </pc:sldMkLst>
      </pc:sldChg>
      <pc:sldChg chg="modNotesTx">
        <pc:chgData name="Sue Blanch" userId="e5a016a8-ae52-43cf-947a-78cad1aad69d" providerId="ADAL" clId="{B18B0F84-D473-4C39-88C8-017BB79ED26C}" dt="2022-02-28T16:35:11.977" v="98" actId="13926"/>
        <pc:sldMkLst>
          <pc:docMk/>
          <pc:sldMk cId="2354262958" sldId="428"/>
        </pc:sldMkLst>
      </pc:sldChg>
      <pc:sldChg chg="modSp mod modNotesTx">
        <pc:chgData name="Sue Blanch" userId="e5a016a8-ae52-43cf-947a-78cad1aad69d" providerId="ADAL" clId="{B18B0F84-D473-4C39-88C8-017BB79ED26C}" dt="2022-02-28T16:35:35.442" v="99" actId="255"/>
        <pc:sldMkLst>
          <pc:docMk/>
          <pc:sldMk cId="2767127687" sldId="429"/>
        </pc:sldMkLst>
        <pc:spChg chg="mod">
          <ac:chgData name="Sue Blanch" userId="e5a016a8-ae52-43cf-947a-78cad1aad69d" providerId="ADAL" clId="{B18B0F84-D473-4C39-88C8-017BB79ED26C}" dt="2022-02-28T16:20:54.974" v="8" actId="27636"/>
          <ac:spMkLst>
            <pc:docMk/>
            <pc:sldMk cId="2767127687" sldId="429"/>
            <ac:spMk id="8" creationId="{5389672B-603B-C645-8932-A947F978EE14}"/>
          </ac:spMkLst>
        </pc:spChg>
      </pc:sldChg>
      <pc:sldChg chg="modSp mod modNotesTx">
        <pc:chgData name="Sue Blanch" userId="e5a016a8-ae52-43cf-947a-78cad1aad69d" providerId="ADAL" clId="{B18B0F84-D473-4C39-88C8-017BB79ED26C}" dt="2022-02-28T16:35:52.347" v="100" actId="255"/>
        <pc:sldMkLst>
          <pc:docMk/>
          <pc:sldMk cId="2386502796" sldId="430"/>
        </pc:sldMkLst>
        <pc:spChg chg="mod">
          <ac:chgData name="Sue Blanch" userId="e5a016a8-ae52-43cf-947a-78cad1aad69d" providerId="ADAL" clId="{B18B0F84-D473-4C39-88C8-017BB79ED26C}" dt="2022-02-28T16:21:03.436" v="11" actId="27636"/>
          <ac:spMkLst>
            <pc:docMk/>
            <pc:sldMk cId="2386502796" sldId="430"/>
            <ac:spMk id="6" creationId="{C5787B74-DAC3-6140-ABE9-6DA158E18714}"/>
          </ac:spMkLst>
        </pc:spChg>
      </pc:sldChg>
    </pc:docChg>
  </pc:docChgLst>
  <pc:docChgLst>
    <pc:chgData name="Sue Blanch" userId="e5a016a8-ae52-43cf-947a-78cad1aad69d" providerId="ADAL" clId="{6316E20B-8A54-4BE3-BD34-0C90EBC28345}"/>
    <pc:docChg chg="mod">
      <pc:chgData name="Sue Blanch" userId="e5a016a8-ae52-43cf-947a-78cad1aad69d" providerId="ADAL" clId="{6316E20B-8A54-4BE3-BD34-0C90EBC28345}" dt="2023-05-31T13:51:15.119" v="0"/>
      <pc:docMkLst>
        <pc:docMk/>
      </pc:docMkLst>
    </pc:docChg>
  </pc:docChgLst>
  <pc:docChgLst>
    <pc:chgData name="Sue Blanch" userId="e5a016a8-ae52-43cf-947a-78cad1aad69d" providerId="ADAL" clId="{8C9E13AC-5450-4A85-868D-AF7C85AB3D40}"/>
    <pc:docChg chg="modSld">
      <pc:chgData name="Sue Blanch" userId="e5a016a8-ae52-43cf-947a-78cad1aad69d" providerId="ADAL" clId="{8C9E13AC-5450-4A85-868D-AF7C85AB3D40}" dt="2022-04-12T10:03:05.177" v="95" actId="20577"/>
      <pc:docMkLst>
        <pc:docMk/>
      </pc:docMkLst>
      <pc:sldChg chg="modNotesTx">
        <pc:chgData name="Sue Blanch" userId="e5a016a8-ae52-43cf-947a-78cad1aad69d" providerId="ADAL" clId="{8C9E13AC-5450-4A85-868D-AF7C85AB3D40}" dt="2022-04-12T10:03:05.177" v="95" actId="20577"/>
        <pc:sldMkLst>
          <pc:docMk/>
          <pc:sldMk cId="518762845" sldId="285"/>
        </pc:sldMkLst>
      </pc:sldChg>
    </pc:docChg>
  </pc:docChgLst>
  <pc:docChgLst>
    <pc:chgData name="Sue Blanch" userId="S::sblanch@worldbank.org::e5a016a8-ae52-43cf-947a-78cad1aad69d" providerId="AD" clId="Web-{0FE1AFD4-35CC-F226-6C0A-64DFBF917D6D}"/>
    <pc:docChg chg="modSld">
      <pc:chgData name="Sue Blanch" userId="S::sblanch@worldbank.org::e5a016a8-ae52-43cf-947a-78cad1aad69d" providerId="AD" clId="Web-{0FE1AFD4-35CC-F226-6C0A-64DFBF917D6D}" dt="2022-06-29T13:49:39.806" v="6"/>
      <pc:docMkLst>
        <pc:docMk/>
      </pc:docMkLst>
      <pc:sldChg chg="addSp delSp modSp">
        <pc:chgData name="Sue Blanch" userId="S::sblanch@worldbank.org::e5a016a8-ae52-43cf-947a-78cad1aad69d" providerId="AD" clId="Web-{0FE1AFD4-35CC-F226-6C0A-64DFBF917D6D}" dt="2022-06-29T13:49:12.210" v="5" actId="20577"/>
        <pc:sldMkLst>
          <pc:docMk/>
          <pc:sldMk cId="2730395593" sldId="423"/>
        </pc:sldMkLst>
        <pc:spChg chg="add del mod">
          <ac:chgData name="Sue Blanch" userId="S::sblanch@worldbank.org::e5a016a8-ae52-43cf-947a-78cad1aad69d" providerId="AD" clId="Web-{0FE1AFD4-35CC-F226-6C0A-64DFBF917D6D}" dt="2022-06-29T13:49:12.210" v="5" actId="20577"/>
          <ac:spMkLst>
            <pc:docMk/>
            <pc:sldMk cId="2730395593" sldId="423"/>
            <ac:spMk id="5" creationId="{B9024442-320B-944D-8B2D-2A25BA1BE0B8}"/>
          </ac:spMkLst>
        </pc:spChg>
      </pc:sldChg>
      <pc:sldChg chg="addSp">
        <pc:chgData name="Sue Blanch" userId="S::sblanch@worldbank.org::e5a016a8-ae52-43cf-947a-78cad1aad69d" providerId="AD" clId="Web-{0FE1AFD4-35CC-F226-6C0A-64DFBF917D6D}" dt="2022-06-29T13:49:39.806" v="6"/>
        <pc:sldMkLst>
          <pc:docMk/>
          <pc:sldMk cId="2728049195" sldId="431"/>
        </pc:sldMkLst>
        <pc:spChg chg="add">
          <ac:chgData name="Sue Blanch" userId="S::sblanch@worldbank.org::e5a016a8-ae52-43cf-947a-78cad1aad69d" providerId="AD" clId="Web-{0FE1AFD4-35CC-F226-6C0A-64DFBF917D6D}" dt="2022-06-29T13:49:39.806" v="6"/>
          <ac:spMkLst>
            <pc:docMk/>
            <pc:sldMk cId="2728049195" sldId="431"/>
            <ac:spMk id="5" creationId="{EB367BE8-5549-96BD-85F3-6BE9132609F5}"/>
          </ac:spMkLst>
        </pc:spChg>
      </pc:sldChg>
    </pc:docChg>
  </pc:docChgLst>
  <pc:docChgLst>
    <pc:chgData name="Sue Blanch" userId="e5a016a8-ae52-43cf-947a-78cad1aad69d" providerId="ADAL" clId="{7785BCFB-1E15-4874-B2A2-1AFC99D7C3AE}"/>
    <pc:docChg chg="modSld">
      <pc:chgData name="Sue Blanch" userId="e5a016a8-ae52-43cf-947a-78cad1aad69d" providerId="ADAL" clId="{7785BCFB-1E15-4874-B2A2-1AFC99D7C3AE}" dt="2022-03-15T11:26:57.575" v="86" actId="20577"/>
      <pc:docMkLst>
        <pc:docMk/>
      </pc:docMkLst>
      <pc:sldChg chg="modNotesTx">
        <pc:chgData name="Sue Blanch" userId="e5a016a8-ae52-43cf-947a-78cad1aad69d" providerId="ADAL" clId="{7785BCFB-1E15-4874-B2A2-1AFC99D7C3AE}" dt="2022-03-15T11:16:56.193" v="0" actId="20577"/>
        <pc:sldMkLst>
          <pc:docMk/>
          <pc:sldMk cId="812162076" sldId="269"/>
        </pc:sldMkLst>
      </pc:sldChg>
      <pc:sldChg chg="modNotesTx">
        <pc:chgData name="Sue Blanch" userId="e5a016a8-ae52-43cf-947a-78cad1aad69d" providerId="ADAL" clId="{7785BCFB-1E15-4874-B2A2-1AFC99D7C3AE}" dt="2022-03-15T11:18:30.712" v="8" actId="6549"/>
        <pc:sldMkLst>
          <pc:docMk/>
          <pc:sldMk cId="518762845" sldId="285"/>
        </pc:sldMkLst>
      </pc:sldChg>
      <pc:sldChg chg="modNotesTx">
        <pc:chgData name="Sue Blanch" userId="e5a016a8-ae52-43cf-947a-78cad1aad69d" providerId="ADAL" clId="{7785BCFB-1E15-4874-B2A2-1AFC99D7C3AE}" dt="2022-03-15T11:17:40.058" v="2" actId="20577"/>
        <pc:sldMkLst>
          <pc:docMk/>
          <pc:sldMk cId="3319116783" sldId="289"/>
        </pc:sldMkLst>
      </pc:sldChg>
      <pc:sldChg chg="modNotesTx">
        <pc:chgData name="Sue Blanch" userId="e5a016a8-ae52-43cf-947a-78cad1aad69d" providerId="ADAL" clId="{7785BCFB-1E15-4874-B2A2-1AFC99D7C3AE}" dt="2022-03-15T11:22:58.704" v="48" actId="20577"/>
        <pc:sldMkLst>
          <pc:docMk/>
          <pc:sldMk cId="4258354074" sldId="336"/>
        </pc:sldMkLst>
      </pc:sldChg>
      <pc:sldChg chg="modNotesTx">
        <pc:chgData name="Sue Blanch" userId="e5a016a8-ae52-43cf-947a-78cad1aad69d" providerId="ADAL" clId="{7785BCFB-1E15-4874-B2A2-1AFC99D7C3AE}" dt="2022-03-15T11:17:59.786" v="3" actId="20577"/>
        <pc:sldMkLst>
          <pc:docMk/>
          <pc:sldMk cId="2732320486" sldId="341"/>
        </pc:sldMkLst>
      </pc:sldChg>
      <pc:sldChg chg="modNotesTx">
        <pc:chgData name="Sue Blanch" userId="e5a016a8-ae52-43cf-947a-78cad1aad69d" providerId="ADAL" clId="{7785BCFB-1E15-4874-B2A2-1AFC99D7C3AE}" dt="2022-03-15T11:22:50.547" v="47" actId="113"/>
        <pc:sldMkLst>
          <pc:docMk/>
          <pc:sldMk cId="601446033" sldId="390"/>
        </pc:sldMkLst>
      </pc:sldChg>
      <pc:sldChg chg="modSp mod">
        <pc:chgData name="Sue Blanch" userId="e5a016a8-ae52-43cf-947a-78cad1aad69d" providerId="ADAL" clId="{7785BCFB-1E15-4874-B2A2-1AFC99D7C3AE}" dt="2022-03-15T11:26:57.575" v="86" actId="20577"/>
        <pc:sldMkLst>
          <pc:docMk/>
          <pc:sldMk cId="3315665036" sldId="391"/>
        </pc:sldMkLst>
        <pc:spChg chg="mod">
          <ac:chgData name="Sue Blanch" userId="e5a016a8-ae52-43cf-947a-78cad1aad69d" providerId="ADAL" clId="{7785BCFB-1E15-4874-B2A2-1AFC99D7C3AE}" dt="2022-03-15T11:26:57.575" v="86" actId="20577"/>
          <ac:spMkLst>
            <pc:docMk/>
            <pc:sldMk cId="3315665036" sldId="391"/>
            <ac:spMk id="4" creationId="{BC6758BB-3CAA-C740-8C33-AD32DC19708F}"/>
          </ac:spMkLst>
        </pc:spChg>
      </pc:sldChg>
      <pc:sldChg chg="modNotesTx">
        <pc:chgData name="Sue Blanch" userId="e5a016a8-ae52-43cf-947a-78cad1aad69d" providerId="ADAL" clId="{7785BCFB-1E15-4874-B2A2-1AFC99D7C3AE}" dt="2022-03-15T11:23:06.930" v="52" actId="6549"/>
        <pc:sldMkLst>
          <pc:docMk/>
          <pc:sldMk cId="1594573910" sldId="425"/>
        </pc:sldMkLst>
      </pc:sldChg>
      <pc:sldChg chg="modNotesTx">
        <pc:chgData name="Sue Blanch" userId="e5a016a8-ae52-43cf-947a-78cad1aad69d" providerId="ADAL" clId="{7785BCFB-1E15-4874-B2A2-1AFC99D7C3AE}" dt="2022-03-15T11:21:52.873" v="40" actId="20577"/>
        <pc:sldMkLst>
          <pc:docMk/>
          <pc:sldMk cId="2386502796" sldId="430"/>
        </pc:sldMkLst>
      </pc:sldChg>
      <pc:sldChg chg="modNotesTx">
        <pc:chgData name="Sue Blanch" userId="e5a016a8-ae52-43cf-947a-78cad1aad69d" providerId="ADAL" clId="{7785BCFB-1E15-4874-B2A2-1AFC99D7C3AE}" dt="2022-03-15T11:21:13.286" v="35" actId="20577"/>
        <pc:sldMkLst>
          <pc:docMk/>
          <pc:sldMk cId="2728049195" sldId="431"/>
        </pc:sldMkLst>
      </pc:sldChg>
    </pc:docChg>
  </pc:docChgLst>
  <pc:docChgLst>
    <pc:chgData name="Sue Blanch" userId="e5a016a8-ae52-43cf-947a-78cad1aad69d" providerId="ADAL" clId="{84FE7FEB-A6A7-4D5A-9D06-FAD9ED22D007}"/>
    <pc:docChg chg="modSld">
      <pc:chgData name="Sue Blanch" userId="e5a016a8-ae52-43cf-947a-78cad1aad69d" providerId="ADAL" clId="{84FE7FEB-A6A7-4D5A-9D06-FAD9ED22D007}" dt="2022-03-08T14:20:13.538" v="77" actId="6549"/>
      <pc:docMkLst>
        <pc:docMk/>
      </pc:docMkLst>
      <pc:sldChg chg="modNotesTx">
        <pc:chgData name="Sue Blanch" userId="e5a016a8-ae52-43cf-947a-78cad1aad69d" providerId="ADAL" clId="{84FE7FEB-A6A7-4D5A-9D06-FAD9ED22D007}" dt="2022-03-08T14:19:05.694" v="69" actId="20577"/>
        <pc:sldMkLst>
          <pc:docMk/>
          <pc:sldMk cId="518762845" sldId="285"/>
        </pc:sldMkLst>
      </pc:sldChg>
      <pc:sldChg chg="modNotesTx">
        <pc:chgData name="Sue Blanch" userId="e5a016a8-ae52-43cf-947a-78cad1aad69d" providerId="ADAL" clId="{84FE7FEB-A6A7-4D5A-9D06-FAD9ED22D007}" dt="2022-03-08T14:18:33.935" v="55" actId="20577"/>
        <pc:sldMkLst>
          <pc:docMk/>
          <pc:sldMk cId="3319116783" sldId="289"/>
        </pc:sldMkLst>
      </pc:sldChg>
      <pc:sldChg chg="modNotesTx">
        <pc:chgData name="Sue Blanch" userId="e5a016a8-ae52-43cf-947a-78cad1aad69d" providerId="ADAL" clId="{84FE7FEB-A6A7-4D5A-9D06-FAD9ED22D007}" dt="2022-03-08T14:17:31.535" v="40" actId="20577"/>
        <pc:sldMkLst>
          <pc:docMk/>
          <pc:sldMk cId="2531423633" sldId="317"/>
        </pc:sldMkLst>
      </pc:sldChg>
      <pc:sldChg chg="modNotes modNotesTx">
        <pc:chgData name="Sue Blanch" userId="e5a016a8-ae52-43cf-947a-78cad1aad69d" providerId="ADAL" clId="{84FE7FEB-A6A7-4D5A-9D06-FAD9ED22D007}" dt="2022-03-08T14:20:13.538" v="77" actId="6549"/>
        <pc:sldMkLst>
          <pc:docMk/>
          <pc:sldMk cId="4258354074" sldId="336"/>
        </pc:sldMkLst>
      </pc:sldChg>
      <pc:sldChg chg="modNotes modNotesTx">
        <pc:chgData name="Sue Blanch" userId="e5a016a8-ae52-43cf-947a-78cad1aad69d" providerId="ADAL" clId="{84FE7FEB-A6A7-4D5A-9D06-FAD9ED22D007}" dt="2022-03-08T14:19:19.895" v="72" actId="20577"/>
        <pc:sldMkLst>
          <pc:docMk/>
          <pc:sldMk cId="2695520289" sldId="340"/>
        </pc:sldMkLst>
      </pc:sldChg>
      <pc:sldChg chg="modNotesTx">
        <pc:chgData name="Sue Blanch" userId="e5a016a8-ae52-43cf-947a-78cad1aad69d" providerId="ADAL" clId="{84FE7FEB-A6A7-4D5A-9D06-FAD9ED22D007}" dt="2022-03-08T14:18:43.904" v="60" actId="20577"/>
        <pc:sldMkLst>
          <pc:docMk/>
          <pc:sldMk cId="2732320486" sldId="341"/>
        </pc:sldMkLst>
      </pc:sldChg>
      <pc:sldChg chg="modNotesTx">
        <pc:chgData name="Sue Blanch" userId="e5a016a8-ae52-43cf-947a-78cad1aad69d" providerId="ADAL" clId="{84FE7FEB-A6A7-4D5A-9D06-FAD9ED22D007}" dt="2022-03-08T14:17:55.027" v="47" actId="6549"/>
        <pc:sldMkLst>
          <pc:docMk/>
          <pc:sldMk cId="3315665036" sldId="391"/>
        </pc:sldMkLst>
      </pc:sldChg>
      <pc:sldChg chg="modNotes modNotesTx">
        <pc:chgData name="Sue Blanch" userId="e5a016a8-ae52-43cf-947a-78cad1aad69d" providerId="ADAL" clId="{84FE7FEB-A6A7-4D5A-9D06-FAD9ED22D007}" dt="2022-03-08T14:19:47.405" v="75" actId="6549"/>
        <pc:sldMkLst>
          <pc:docMk/>
          <pc:sldMk cId="3196129330" sldId="418"/>
        </pc:sldMkLst>
      </pc:sldChg>
      <pc:sldChg chg="modNotesTx">
        <pc:chgData name="Sue Blanch" userId="e5a016a8-ae52-43cf-947a-78cad1aad69d" providerId="ADAL" clId="{84FE7FEB-A6A7-4D5A-9D06-FAD9ED22D007}" dt="2022-03-08T14:19:30.290" v="74" actId="20577"/>
        <pc:sldMkLst>
          <pc:docMk/>
          <pc:sldMk cId="283427260" sldId="420"/>
        </pc:sldMkLst>
      </pc:sldChg>
      <pc:sldChg chg="modNotes">
        <pc:chgData name="Sue Blanch" userId="e5a016a8-ae52-43cf-947a-78cad1aad69d" providerId="ADAL" clId="{84FE7FEB-A6A7-4D5A-9D06-FAD9ED22D007}" dt="2022-03-08T14:18:04.270" v="48"/>
        <pc:sldMkLst>
          <pc:docMk/>
          <pc:sldMk cId="1216700911" sldId="422"/>
        </pc:sldMkLst>
      </pc:sldChg>
      <pc:sldChg chg="modNotesTx">
        <pc:chgData name="Sue Blanch" userId="e5a016a8-ae52-43cf-947a-78cad1aad69d" providerId="ADAL" clId="{84FE7FEB-A6A7-4D5A-9D06-FAD9ED22D007}" dt="2022-03-08T14:18:18.659" v="52" actId="6549"/>
        <pc:sldMkLst>
          <pc:docMk/>
          <pc:sldMk cId="2730395593" sldId="423"/>
        </pc:sldMkLst>
      </pc:sldChg>
      <pc:sldChg chg="modNotesTx">
        <pc:chgData name="Sue Blanch" userId="e5a016a8-ae52-43cf-947a-78cad1aad69d" providerId="ADAL" clId="{84FE7FEB-A6A7-4D5A-9D06-FAD9ED22D007}" dt="2022-03-08T14:15:51.152" v="6" actId="20577"/>
        <pc:sldMkLst>
          <pc:docMk/>
          <pc:sldMk cId="3289821447" sldId="424"/>
        </pc:sldMkLst>
      </pc:sldChg>
      <pc:sldChg chg="modNotesTx">
        <pc:chgData name="Sue Blanch" userId="e5a016a8-ae52-43cf-947a-78cad1aad69d" providerId="ADAL" clId="{84FE7FEB-A6A7-4D5A-9D06-FAD9ED22D007}" dt="2022-03-08T14:17:14.380" v="31" actId="6549"/>
        <pc:sldMkLst>
          <pc:docMk/>
          <pc:sldMk cId="1594573910" sldId="425"/>
        </pc:sldMkLst>
      </pc:sldChg>
      <pc:sldChg chg="modNotesTx">
        <pc:chgData name="Sue Blanch" userId="e5a016a8-ae52-43cf-947a-78cad1aad69d" providerId="ADAL" clId="{84FE7FEB-A6A7-4D5A-9D06-FAD9ED22D007}" dt="2022-03-08T14:18:53.278" v="66" actId="6549"/>
        <pc:sldMkLst>
          <pc:docMk/>
          <pc:sldMk cId="965155234" sldId="426"/>
        </pc:sldMkLst>
      </pc:sldChg>
      <pc:sldChg chg="modNotesTx">
        <pc:chgData name="Sue Blanch" userId="e5a016a8-ae52-43cf-947a-78cad1aad69d" providerId="ADAL" clId="{84FE7FEB-A6A7-4D5A-9D06-FAD9ED22D007}" dt="2022-03-08T14:19:15.204" v="71" actId="20577"/>
        <pc:sldMkLst>
          <pc:docMk/>
          <pc:sldMk cId="1028504870" sldId="427"/>
        </pc:sldMkLst>
      </pc:sldChg>
      <pc:sldChg chg="modNotes">
        <pc:chgData name="Sue Blanch" userId="e5a016a8-ae52-43cf-947a-78cad1aad69d" providerId="ADAL" clId="{84FE7FEB-A6A7-4D5A-9D06-FAD9ED22D007}" dt="2022-03-08T14:18:04.270" v="48"/>
        <pc:sldMkLst>
          <pc:docMk/>
          <pc:sldMk cId="2354262958" sldId="428"/>
        </pc:sldMkLst>
      </pc:sldChg>
      <pc:sldChg chg="modNotesTx">
        <pc:chgData name="Sue Blanch" userId="e5a016a8-ae52-43cf-947a-78cad1aad69d" providerId="ADAL" clId="{84FE7FEB-A6A7-4D5A-9D06-FAD9ED22D007}" dt="2022-03-08T14:17:37.101" v="43" actId="20577"/>
        <pc:sldMkLst>
          <pc:docMk/>
          <pc:sldMk cId="2767127687" sldId="429"/>
        </pc:sldMkLst>
      </pc:sldChg>
      <pc:sldChg chg="modNotesTx">
        <pc:chgData name="Sue Blanch" userId="e5a016a8-ae52-43cf-947a-78cad1aad69d" providerId="ADAL" clId="{84FE7FEB-A6A7-4D5A-9D06-FAD9ED22D007}" dt="2022-03-08T14:17:43.606" v="45" actId="20577"/>
        <pc:sldMkLst>
          <pc:docMk/>
          <pc:sldMk cId="2386502796" sldId="430"/>
        </pc:sldMkLst>
      </pc:sldChg>
    </pc:docChg>
  </pc:docChgLst>
  <pc:docChgLst>
    <pc:chgData name="Sue Blanch" userId="e5a016a8-ae52-43cf-947a-78cad1aad69d" providerId="ADAL" clId="{E6FDDBDD-A848-4CEC-9437-65E008A98443}"/>
    <pc:docChg chg="custSel delSld modSld">
      <pc:chgData name="Sue Blanch" userId="e5a016a8-ae52-43cf-947a-78cad1aad69d" providerId="ADAL" clId="{E6FDDBDD-A848-4CEC-9437-65E008A98443}" dt="2022-03-02T17:26:05.152" v="226" actId="20577"/>
      <pc:docMkLst>
        <pc:docMk/>
      </pc:docMkLst>
      <pc:sldChg chg="modNotesTx">
        <pc:chgData name="Sue Blanch" userId="e5a016a8-ae52-43cf-947a-78cad1aad69d" providerId="ADAL" clId="{E6FDDBDD-A848-4CEC-9437-65E008A98443}" dt="2022-03-02T17:19:27.618" v="104" actId="6549"/>
        <pc:sldMkLst>
          <pc:docMk/>
          <pc:sldMk cId="812162076" sldId="269"/>
        </pc:sldMkLst>
      </pc:sldChg>
      <pc:sldChg chg="modNotesTx">
        <pc:chgData name="Sue Blanch" userId="e5a016a8-ae52-43cf-947a-78cad1aad69d" providerId="ADAL" clId="{E6FDDBDD-A848-4CEC-9437-65E008A98443}" dt="2022-03-02T17:20:50.823" v="164" actId="6549"/>
        <pc:sldMkLst>
          <pc:docMk/>
          <pc:sldMk cId="518762845" sldId="285"/>
        </pc:sldMkLst>
      </pc:sldChg>
      <pc:sldChg chg="modNotesTx">
        <pc:chgData name="Sue Blanch" userId="e5a016a8-ae52-43cf-947a-78cad1aad69d" providerId="ADAL" clId="{E6FDDBDD-A848-4CEC-9437-65E008A98443}" dt="2022-03-02T17:20:13.856" v="163" actId="6549"/>
        <pc:sldMkLst>
          <pc:docMk/>
          <pc:sldMk cId="3319116783" sldId="289"/>
        </pc:sldMkLst>
      </pc:sldChg>
      <pc:sldChg chg="modNotesTx">
        <pc:chgData name="Sue Blanch" userId="e5a016a8-ae52-43cf-947a-78cad1aad69d" providerId="ADAL" clId="{E6FDDBDD-A848-4CEC-9437-65E008A98443}" dt="2022-03-02T17:25:07.365" v="202" actId="20577"/>
        <pc:sldMkLst>
          <pc:docMk/>
          <pc:sldMk cId="4258354074" sldId="336"/>
        </pc:sldMkLst>
      </pc:sldChg>
      <pc:sldChg chg="modNotesTx">
        <pc:chgData name="Sue Blanch" userId="e5a016a8-ae52-43cf-947a-78cad1aad69d" providerId="ADAL" clId="{E6FDDBDD-A848-4CEC-9437-65E008A98443}" dt="2022-03-02T17:25:30.670" v="214" actId="20577"/>
        <pc:sldMkLst>
          <pc:docMk/>
          <pc:sldMk cId="601446033" sldId="390"/>
        </pc:sldMkLst>
      </pc:sldChg>
      <pc:sldChg chg="modSp mod modNotesTx">
        <pc:chgData name="Sue Blanch" userId="e5a016a8-ae52-43cf-947a-78cad1aad69d" providerId="ADAL" clId="{E6FDDBDD-A848-4CEC-9437-65E008A98443}" dt="2022-03-02T17:26:05.152" v="226" actId="20577"/>
        <pc:sldMkLst>
          <pc:docMk/>
          <pc:sldMk cId="3315665036" sldId="391"/>
        </pc:sldMkLst>
        <pc:spChg chg="mod">
          <ac:chgData name="Sue Blanch" userId="e5a016a8-ae52-43cf-947a-78cad1aad69d" providerId="ADAL" clId="{E6FDDBDD-A848-4CEC-9437-65E008A98443}" dt="2022-03-02T17:25:49.738" v="218" actId="5793"/>
          <ac:spMkLst>
            <pc:docMk/>
            <pc:sldMk cId="3315665036" sldId="391"/>
            <ac:spMk id="4" creationId="{BC6758BB-3CAA-C740-8C33-AD32DC19708F}"/>
          </ac:spMkLst>
        </pc:spChg>
      </pc:sldChg>
      <pc:sldChg chg="modNotesTx">
        <pc:chgData name="Sue Blanch" userId="e5a016a8-ae52-43cf-947a-78cad1aad69d" providerId="ADAL" clId="{E6FDDBDD-A848-4CEC-9437-65E008A98443}" dt="2022-03-02T17:23:11.149" v="177" actId="6549"/>
        <pc:sldMkLst>
          <pc:docMk/>
          <pc:sldMk cId="3196129330" sldId="418"/>
        </pc:sldMkLst>
      </pc:sldChg>
      <pc:sldChg chg="del">
        <pc:chgData name="Sue Blanch" userId="e5a016a8-ae52-43cf-947a-78cad1aad69d" providerId="ADAL" clId="{E6FDDBDD-A848-4CEC-9437-65E008A98443}" dt="2022-03-02T17:16:52.354" v="67" actId="2696"/>
        <pc:sldMkLst>
          <pc:docMk/>
          <pc:sldMk cId="2370374938" sldId="419"/>
        </pc:sldMkLst>
      </pc:sldChg>
      <pc:sldChg chg="modNotesTx">
        <pc:chgData name="Sue Blanch" userId="e5a016a8-ae52-43cf-947a-78cad1aad69d" providerId="ADAL" clId="{E6FDDBDD-A848-4CEC-9437-65E008A98443}" dt="2022-03-02T17:22:46.957" v="166" actId="20577"/>
        <pc:sldMkLst>
          <pc:docMk/>
          <pc:sldMk cId="1216700911" sldId="422"/>
        </pc:sldMkLst>
      </pc:sldChg>
      <pc:sldChg chg="modSp mod modNotesTx">
        <pc:chgData name="Sue Blanch" userId="e5a016a8-ae52-43cf-947a-78cad1aad69d" providerId="ADAL" clId="{E6FDDBDD-A848-4CEC-9437-65E008A98443}" dt="2022-03-02T17:16:36.243" v="66" actId="20577"/>
        <pc:sldMkLst>
          <pc:docMk/>
          <pc:sldMk cId="2730395593" sldId="423"/>
        </pc:sldMkLst>
        <pc:spChg chg="mod">
          <ac:chgData name="Sue Blanch" userId="e5a016a8-ae52-43cf-947a-78cad1aad69d" providerId="ADAL" clId="{E6FDDBDD-A848-4CEC-9437-65E008A98443}" dt="2022-03-02T17:15:46.856" v="6" actId="5793"/>
          <ac:spMkLst>
            <pc:docMk/>
            <pc:sldMk cId="2730395593" sldId="423"/>
            <ac:spMk id="3" creationId="{75B49776-3946-354F-8C85-B80F9818FAEE}"/>
          </ac:spMkLst>
        </pc:spChg>
      </pc:sldChg>
      <pc:sldChg chg="modNotesTx">
        <pc:chgData name="Sue Blanch" userId="e5a016a8-ae52-43cf-947a-78cad1aad69d" providerId="ADAL" clId="{E6FDDBDD-A848-4CEC-9437-65E008A98443}" dt="2022-03-02T17:19:45.186" v="139" actId="6549"/>
        <pc:sldMkLst>
          <pc:docMk/>
          <pc:sldMk cId="3289821447" sldId="424"/>
        </pc:sldMkLst>
      </pc:sldChg>
      <pc:sldChg chg="modNotesTx">
        <pc:chgData name="Sue Blanch" userId="e5a016a8-ae52-43cf-947a-78cad1aad69d" providerId="ADAL" clId="{E6FDDBDD-A848-4CEC-9437-65E008A98443}" dt="2022-03-02T17:23:32.244" v="193" actId="6549"/>
        <pc:sldMkLst>
          <pc:docMk/>
          <pc:sldMk cId="1594573910" sldId="425"/>
        </pc:sldMkLst>
      </pc:sldChg>
      <pc:sldChg chg="modNotesTx">
        <pc:chgData name="Sue Blanch" userId="e5a016a8-ae52-43cf-947a-78cad1aad69d" providerId="ADAL" clId="{E6FDDBDD-A848-4CEC-9437-65E008A98443}" dt="2022-03-02T17:17:27.260" v="70" actId="20577"/>
        <pc:sldMkLst>
          <pc:docMk/>
          <pc:sldMk cId="1028504870" sldId="427"/>
        </pc:sldMkLst>
      </pc:sldChg>
      <pc:sldChg chg="modNotesTx">
        <pc:chgData name="Sue Blanch" userId="e5a016a8-ae52-43cf-947a-78cad1aad69d" providerId="ADAL" clId="{E6FDDBDD-A848-4CEC-9437-65E008A98443}" dt="2022-03-02T17:24:14.834" v="196" actId="20577"/>
        <pc:sldMkLst>
          <pc:docMk/>
          <pc:sldMk cId="2767127687" sldId="429"/>
        </pc:sldMkLst>
      </pc:sldChg>
      <pc:sldChg chg="modNotesTx">
        <pc:chgData name="Sue Blanch" userId="e5a016a8-ae52-43cf-947a-78cad1aad69d" providerId="ADAL" clId="{E6FDDBDD-A848-4CEC-9437-65E008A98443}" dt="2022-03-02T17:24:27.939" v="199" actId="6549"/>
        <pc:sldMkLst>
          <pc:docMk/>
          <pc:sldMk cId="2386502796" sldId="430"/>
        </pc:sldMkLst>
      </pc:sldChg>
    </pc:docChg>
  </pc:docChgLst>
  <pc:docChgLst>
    <pc:chgData name="Sue Blanch" userId="e5a016a8-ae52-43cf-947a-78cad1aad69d" providerId="ADAL" clId="{674C1815-2D93-454A-A52B-0C07C5A4B4E9}"/>
    <pc:docChg chg="undo redo custSel addSld delSld modSld sldOrd">
      <pc:chgData name="Sue Blanch" userId="e5a016a8-ae52-43cf-947a-78cad1aad69d" providerId="ADAL" clId="{674C1815-2D93-454A-A52B-0C07C5A4B4E9}" dt="2022-03-14T16:43:30.445" v="143" actId="20577"/>
      <pc:docMkLst>
        <pc:docMk/>
      </pc:docMkLst>
      <pc:sldChg chg="delSp modSp add del mod ord modNotesTx">
        <pc:chgData name="Sue Blanch" userId="e5a016a8-ae52-43cf-947a-78cad1aad69d" providerId="ADAL" clId="{674C1815-2D93-454A-A52B-0C07C5A4B4E9}" dt="2022-03-14T16:43:17.455" v="136" actId="47"/>
        <pc:sldMkLst>
          <pc:docMk/>
          <pc:sldMk cId="2143664250" sldId="315"/>
        </pc:sldMkLst>
        <pc:spChg chg="mod">
          <ac:chgData name="Sue Blanch" userId="e5a016a8-ae52-43cf-947a-78cad1aad69d" providerId="ADAL" clId="{674C1815-2D93-454A-A52B-0C07C5A4B4E9}" dt="2022-03-14T16:41:53.444" v="112" actId="21"/>
          <ac:spMkLst>
            <pc:docMk/>
            <pc:sldMk cId="2143664250" sldId="315"/>
            <ac:spMk id="2" creationId="{8DDADC14-FB77-4984-ABE4-B86FA3FE9B55}"/>
          </ac:spMkLst>
        </pc:spChg>
        <pc:picChg chg="del">
          <ac:chgData name="Sue Blanch" userId="e5a016a8-ae52-43cf-947a-78cad1aad69d" providerId="ADAL" clId="{674C1815-2D93-454A-A52B-0C07C5A4B4E9}" dt="2022-03-14T16:42:19.536" v="120" actId="21"/>
          <ac:picMkLst>
            <pc:docMk/>
            <pc:sldMk cId="2143664250" sldId="315"/>
            <ac:picMk id="3" creationId="{3F41881D-CEBF-5248-91BA-9AB2773FBC64}"/>
          </ac:picMkLst>
        </pc:picChg>
      </pc:sldChg>
      <pc:sldChg chg="modSp mod modNotesTx">
        <pc:chgData name="Sue Blanch" userId="e5a016a8-ae52-43cf-947a-78cad1aad69d" providerId="ADAL" clId="{674C1815-2D93-454A-A52B-0C07C5A4B4E9}" dt="2022-03-14T16:31:51.765" v="77" actId="6549"/>
        <pc:sldMkLst>
          <pc:docMk/>
          <pc:sldMk cId="2531423633" sldId="317"/>
        </pc:sldMkLst>
        <pc:spChg chg="mod">
          <ac:chgData name="Sue Blanch" userId="e5a016a8-ae52-43cf-947a-78cad1aad69d" providerId="ADAL" clId="{674C1815-2D93-454A-A52B-0C07C5A4B4E9}" dt="2022-03-14T16:31:34.952" v="70" actId="6549"/>
          <ac:spMkLst>
            <pc:docMk/>
            <pc:sldMk cId="2531423633" sldId="317"/>
            <ac:spMk id="4" creationId="{33E2B538-0D2F-B046-8C31-8F2CB6631095}"/>
          </ac:spMkLst>
        </pc:spChg>
      </pc:sldChg>
      <pc:sldChg chg="modSp mod modClrScheme chgLayout">
        <pc:chgData name="Sue Blanch" userId="e5a016a8-ae52-43cf-947a-78cad1aad69d" providerId="ADAL" clId="{674C1815-2D93-454A-A52B-0C07C5A4B4E9}" dt="2022-03-14T16:41:36.192" v="108" actId="700"/>
        <pc:sldMkLst>
          <pc:docMk/>
          <pc:sldMk cId="3196129330" sldId="418"/>
        </pc:sldMkLst>
        <pc:spChg chg="mod ord">
          <ac:chgData name="Sue Blanch" userId="e5a016a8-ae52-43cf-947a-78cad1aad69d" providerId="ADAL" clId="{674C1815-2D93-454A-A52B-0C07C5A4B4E9}" dt="2022-03-14T16:41:36.192" v="108" actId="700"/>
          <ac:spMkLst>
            <pc:docMk/>
            <pc:sldMk cId="3196129330" sldId="418"/>
            <ac:spMk id="4" creationId="{EFF57C45-C98B-4240-B188-8774C1CE1D74}"/>
          </ac:spMkLst>
        </pc:spChg>
        <pc:spChg chg="mod ord">
          <ac:chgData name="Sue Blanch" userId="e5a016a8-ae52-43cf-947a-78cad1aad69d" providerId="ADAL" clId="{674C1815-2D93-454A-A52B-0C07C5A4B4E9}" dt="2022-03-14T16:41:36.192" v="108" actId="700"/>
          <ac:spMkLst>
            <pc:docMk/>
            <pc:sldMk cId="3196129330" sldId="418"/>
            <ac:spMk id="7" creationId="{0F8827C9-918F-0543-BFB4-BB90641E13F1}"/>
          </ac:spMkLst>
        </pc:spChg>
      </pc:sldChg>
      <pc:sldChg chg="modNotesTx">
        <pc:chgData name="Sue Blanch" userId="e5a016a8-ae52-43cf-947a-78cad1aad69d" providerId="ADAL" clId="{674C1815-2D93-454A-A52B-0C07C5A4B4E9}" dt="2022-03-14T16:20:32.233" v="0" actId="6549"/>
        <pc:sldMkLst>
          <pc:docMk/>
          <pc:sldMk cId="1028504870" sldId="427"/>
        </pc:sldMkLst>
      </pc:sldChg>
      <pc:sldChg chg="addSp modSp new mod ord modNotesTx">
        <pc:chgData name="Sue Blanch" userId="e5a016a8-ae52-43cf-947a-78cad1aad69d" providerId="ADAL" clId="{674C1815-2D93-454A-A52B-0C07C5A4B4E9}" dt="2022-03-14T16:43:30.445" v="143" actId="20577"/>
        <pc:sldMkLst>
          <pc:docMk/>
          <pc:sldMk cId="2728049195" sldId="431"/>
        </pc:sldMkLst>
        <pc:spChg chg="mod">
          <ac:chgData name="Sue Blanch" userId="e5a016a8-ae52-43cf-947a-78cad1aad69d" providerId="ADAL" clId="{674C1815-2D93-454A-A52B-0C07C5A4B4E9}" dt="2022-03-14T16:42:15.039" v="119" actId="255"/>
          <ac:spMkLst>
            <pc:docMk/>
            <pc:sldMk cId="2728049195" sldId="431"/>
            <ac:spMk id="2" creationId="{EAD3B387-46BD-42C4-AB81-83DAD1F1AB7B}"/>
          </ac:spMkLst>
        </pc:spChg>
        <pc:picChg chg="add mod">
          <ac:chgData name="Sue Blanch" userId="e5a016a8-ae52-43cf-947a-78cad1aad69d" providerId="ADAL" clId="{674C1815-2D93-454A-A52B-0C07C5A4B4E9}" dt="2022-03-14T16:42:26.546" v="122" actId="1076"/>
          <ac:picMkLst>
            <pc:docMk/>
            <pc:sldMk cId="2728049195" sldId="431"/>
            <ac:picMk id="3" creationId="{1211914E-1749-4AB6-AAFE-87E9EC8BE949}"/>
          </ac:picMkLst>
        </pc:picChg>
      </pc:sldChg>
      <pc:sldMasterChg chg="addSldLayout delSldLayout">
        <pc:chgData name="Sue Blanch" userId="e5a016a8-ae52-43cf-947a-78cad1aad69d" providerId="ADAL" clId="{674C1815-2D93-454A-A52B-0C07C5A4B4E9}" dt="2022-03-14T16:43:17.455" v="136" actId="47"/>
        <pc:sldMasterMkLst>
          <pc:docMk/>
          <pc:sldMasterMk cId="1341600667" sldId="2147483648"/>
        </pc:sldMasterMkLst>
        <pc:sldLayoutChg chg="add del">
          <pc:chgData name="Sue Blanch" userId="e5a016a8-ae52-43cf-947a-78cad1aad69d" providerId="ADAL" clId="{674C1815-2D93-454A-A52B-0C07C5A4B4E9}" dt="2022-03-14T16:43:17.455" v="136" actId="47"/>
          <pc:sldLayoutMkLst>
            <pc:docMk/>
            <pc:sldMasterMk cId="1341600667" sldId="2147483648"/>
            <pc:sldLayoutMk cId="490006204" sldId="2147483665"/>
          </pc:sldLayoutMkLst>
        </pc:sldLayoutChg>
      </pc:sldMasterChg>
    </pc:docChg>
  </pc:docChgLst>
  <pc:docChgLst>
    <pc:chgData name="Sue Blanch" userId="e5a016a8-ae52-43cf-947a-78cad1aad69d" providerId="ADAL" clId="{04AA35D5-8184-42DC-A327-C3C4DDFC0B28}"/>
    <pc:docChg chg="modSld">
      <pc:chgData name="Sue Blanch" userId="e5a016a8-ae52-43cf-947a-78cad1aad69d" providerId="ADAL" clId="{04AA35D5-8184-42DC-A327-C3C4DDFC0B28}" dt="2022-03-21T17:50:41.098" v="28"/>
      <pc:docMkLst>
        <pc:docMk/>
      </pc:docMkLst>
      <pc:sldChg chg="addSp modSp mod modNotesTx">
        <pc:chgData name="Sue Blanch" userId="e5a016a8-ae52-43cf-947a-78cad1aad69d" providerId="ADAL" clId="{04AA35D5-8184-42DC-A327-C3C4DDFC0B28}" dt="2022-03-21T17:50:41.098" v="28"/>
        <pc:sldMkLst>
          <pc:docMk/>
          <pc:sldMk cId="2354262958" sldId="428"/>
        </pc:sldMkLst>
        <pc:spChg chg="mod">
          <ac:chgData name="Sue Blanch" userId="e5a016a8-ae52-43cf-947a-78cad1aad69d" providerId="ADAL" clId="{04AA35D5-8184-42DC-A327-C3C4DDFC0B28}" dt="2022-03-21T17:50:09.847" v="6" actId="1076"/>
          <ac:spMkLst>
            <pc:docMk/>
            <pc:sldMk cId="2354262958" sldId="428"/>
            <ac:spMk id="6" creationId="{B21B8947-0B46-4E4B-9642-2B8F344BA996}"/>
          </ac:spMkLst>
        </pc:spChg>
        <pc:picChg chg="add mod">
          <ac:chgData name="Sue Blanch" userId="e5a016a8-ae52-43cf-947a-78cad1aad69d" providerId="ADAL" clId="{04AA35D5-8184-42DC-A327-C3C4DDFC0B28}" dt="2022-03-21T17:50:13.468" v="7" actId="14100"/>
          <ac:picMkLst>
            <pc:docMk/>
            <pc:sldMk cId="2354262958" sldId="428"/>
            <ac:picMk id="3" creationId="{4DBA609D-4359-4B49-BADF-C8DAAA8D672D}"/>
          </ac:picMkLst>
        </pc:picChg>
      </pc:sldChg>
    </pc:docChg>
  </pc:docChgLst>
  <pc:docChgLst>
    <pc:chgData name="Sue Blanch" userId="e5a016a8-ae52-43cf-947a-78cad1aad69d" providerId="ADAL" clId="{FCE676CB-8506-4599-9851-9932BC3163EE}"/>
    <pc:docChg chg="modSld">
      <pc:chgData name="Sue Blanch" userId="e5a016a8-ae52-43cf-947a-78cad1aad69d" providerId="ADAL" clId="{FCE676CB-8506-4599-9851-9932BC3163EE}" dt="2022-06-09T10:00:05.767" v="0" actId="2711"/>
      <pc:docMkLst>
        <pc:docMk/>
      </pc:docMkLst>
      <pc:sldChg chg="modSp mod">
        <pc:chgData name="Sue Blanch" userId="e5a016a8-ae52-43cf-947a-78cad1aad69d" providerId="ADAL" clId="{FCE676CB-8506-4599-9851-9932BC3163EE}" dt="2022-06-09T10:00:05.767" v="0" actId="2711"/>
        <pc:sldMkLst>
          <pc:docMk/>
          <pc:sldMk cId="2009133591" sldId="845"/>
        </pc:sldMkLst>
        <pc:spChg chg="mod">
          <ac:chgData name="Sue Blanch" userId="e5a016a8-ae52-43cf-947a-78cad1aad69d" providerId="ADAL" clId="{FCE676CB-8506-4599-9851-9932BC3163EE}" dt="2022-06-09T10:00:05.767" v="0" actId="2711"/>
          <ac:spMkLst>
            <pc:docMk/>
            <pc:sldMk cId="2009133591" sldId="845"/>
            <ac:spMk id="3" creationId="{A126966C-611C-4A1F-B632-B2271C380154}"/>
          </ac:spMkLst>
        </pc:spChg>
      </pc:sldChg>
    </pc:docChg>
  </pc:docChgLst>
  <pc:docChgLst>
    <pc:chgData name="Sue Blanch" userId="e5a016a8-ae52-43cf-947a-78cad1aad69d" providerId="ADAL" clId="{57577C44-11A2-44AC-B2A0-56E75CE89D9E}"/>
    <pc:docChg chg="modSld">
      <pc:chgData name="Sue Blanch" userId="e5a016a8-ae52-43cf-947a-78cad1aad69d" providerId="ADAL" clId="{57577C44-11A2-44AC-B2A0-56E75CE89D9E}" dt="2022-06-08T15:52:16.508" v="47"/>
      <pc:docMkLst>
        <pc:docMk/>
      </pc:docMkLst>
      <pc:sldChg chg="modNotesTx">
        <pc:chgData name="Sue Blanch" userId="e5a016a8-ae52-43cf-947a-78cad1aad69d" providerId="ADAL" clId="{57577C44-11A2-44AC-B2A0-56E75CE89D9E}" dt="2022-06-08T15:50:18.950" v="1" actId="20577"/>
        <pc:sldMkLst>
          <pc:docMk/>
          <pc:sldMk cId="812162076" sldId="269"/>
        </pc:sldMkLst>
      </pc:sldChg>
      <pc:sldChg chg="modNotesTx">
        <pc:chgData name="Sue Blanch" userId="e5a016a8-ae52-43cf-947a-78cad1aad69d" providerId="ADAL" clId="{57577C44-11A2-44AC-B2A0-56E75CE89D9E}" dt="2022-06-08T15:51:12.587" v="21" actId="6549"/>
        <pc:sldMkLst>
          <pc:docMk/>
          <pc:sldMk cId="518762845" sldId="285"/>
        </pc:sldMkLst>
      </pc:sldChg>
      <pc:sldChg chg="modNotesTx">
        <pc:chgData name="Sue Blanch" userId="e5a016a8-ae52-43cf-947a-78cad1aad69d" providerId="ADAL" clId="{57577C44-11A2-44AC-B2A0-56E75CE89D9E}" dt="2022-06-08T15:50:37.729" v="6" actId="6549"/>
        <pc:sldMkLst>
          <pc:docMk/>
          <pc:sldMk cId="3319116783" sldId="289"/>
        </pc:sldMkLst>
      </pc:sldChg>
      <pc:sldChg chg="modNotesTx">
        <pc:chgData name="Sue Blanch" userId="e5a016a8-ae52-43cf-947a-78cad1aad69d" providerId="ADAL" clId="{57577C44-11A2-44AC-B2A0-56E75CE89D9E}" dt="2022-06-08T15:51:47.969" v="37" actId="20577"/>
        <pc:sldMkLst>
          <pc:docMk/>
          <pc:sldMk cId="1201401978" sldId="304"/>
        </pc:sldMkLst>
      </pc:sldChg>
      <pc:sldChg chg="modNotesTx">
        <pc:chgData name="Sue Blanch" userId="e5a016a8-ae52-43cf-947a-78cad1aad69d" providerId="ADAL" clId="{57577C44-11A2-44AC-B2A0-56E75CE89D9E}" dt="2022-06-08T15:52:07.701" v="46" actId="20577"/>
        <pc:sldMkLst>
          <pc:docMk/>
          <pc:sldMk cId="2531423633" sldId="317"/>
        </pc:sldMkLst>
      </pc:sldChg>
      <pc:sldChg chg="modNotesTx">
        <pc:chgData name="Sue Blanch" userId="e5a016a8-ae52-43cf-947a-78cad1aad69d" providerId="ADAL" clId="{57577C44-11A2-44AC-B2A0-56E75CE89D9E}" dt="2022-06-08T15:50:48.408" v="13" actId="20577"/>
        <pc:sldMkLst>
          <pc:docMk/>
          <pc:sldMk cId="2732320486" sldId="341"/>
        </pc:sldMkLst>
      </pc:sldChg>
      <pc:sldChg chg="modNotesTx">
        <pc:chgData name="Sue Blanch" userId="e5a016a8-ae52-43cf-947a-78cad1aad69d" providerId="ADAL" clId="{57577C44-11A2-44AC-B2A0-56E75CE89D9E}" dt="2022-06-08T15:50:54.660" v="14"/>
        <pc:sldMkLst>
          <pc:docMk/>
          <pc:sldMk cId="965155234" sldId="426"/>
        </pc:sldMkLst>
      </pc:sldChg>
      <pc:sldChg chg="modNotesTx">
        <pc:chgData name="Sue Blanch" userId="e5a016a8-ae52-43cf-947a-78cad1aad69d" providerId="ADAL" clId="{57577C44-11A2-44AC-B2A0-56E75CE89D9E}" dt="2022-06-08T15:51:28.122" v="31" actId="20577"/>
        <pc:sldMkLst>
          <pc:docMk/>
          <pc:sldMk cId="1028504870" sldId="427"/>
        </pc:sldMkLst>
      </pc:sldChg>
      <pc:sldChg chg="modNotesTx">
        <pc:chgData name="Sue Blanch" userId="e5a016a8-ae52-43cf-947a-78cad1aad69d" providerId="ADAL" clId="{57577C44-11A2-44AC-B2A0-56E75CE89D9E}" dt="2022-06-08T15:52:16.508" v="47"/>
        <pc:sldMkLst>
          <pc:docMk/>
          <pc:sldMk cId="2767127687" sldId="429"/>
        </pc:sldMkLst>
      </pc:sldChg>
    </pc:docChg>
  </pc:docChgLst>
  <pc:docChgLst>
    <pc:chgData name="Sue Blanch" userId="S::sblanch@worldbank.org::e5a016a8-ae52-43cf-947a-78cad1aad69d" providerId="AD" clId="Web-{8F99D3E8-1EE0-12B3-6B3D-13A352105288}"/>
    <pc:docChg chg="modSld">
      <pc:chgData name="Sue Blanch" userId="S::sblanch@worldbank.org::e5a016a8-ae52-43cf-947a-78cad1aad69d" providerId="AD" clId="Web-{8F99D3E8-1EE0-12B3-6B3D-13A352105288}" dt="2022-06-29T15:58:44.946" v="2"/>
      <pc:docMkLst>
        <pc:docMk/>
      </pc:docMkLst>
      <pc:sldChg chg="modNotes">
        <pc:chgData name="Sue Blanch" userId="S::sblanch@worldbank.org::e5a016a8-ae52-43cf-947a-78cad1aad69d" providerId="AD" clId="Web-{8F99D3E8-1EE0-12B3-6B3D-13A352105288}" dt="2022-06-29T15:58:44.946" v="2"/>
        <pc:sldMkLst>
          <pc:docMk/>
          <pc:sldMk cId="2732320486" sldId="341"/>
        </pc:sldMkLst>
      </pc:sldChg>
    </pc:docChg>
  </pc:docChgLst>
  <pc:docChgLst>
    <pc:chgData name="Michael James Hall" userId="896c00b9-b4dd-469f-90ef-ad882bbcf9a0" providerId="ADAL" clId="{FC47F696-1D71-4D3B-8606-58549F5E7EC8}"/>
    <pc:docChg chg="modSld">
      <pc:chgData name="Michael James Hall" userId="896c00b9-b4dd-469f-90ef-ad882bbcf9a0" providerId="ADAL" clId="{FC47F696-1D71-4D3B-8606-58549F5E7EC8}" dt="2023-05-31T16:58:16.563" v="2" actId="20577"/>
      <pc:docMkLst>
        <pc:docMk/>
      </pc:docMkLst>
      <pc:sldChg chg="modSp mod">
        <pc:chgData name="Michael James Hall" userId="896c00b9-b4dd-469f-90ef-ad882bbcf9a0" providerId="ADAL" clId="{FC47F696-1D71-4D3B-8606-58549F5E7EC8}" dt="2023-05-31T16:58:16.563" v="2" actId="20577"/>
        <pc:sldMkLst>
          <pc:docMk/>
          <pc:sldMk cId="2730395593" sldId="423"/>
        </pc:sldMkLst>
        <pc:spChg chg="mod">
          <ac:chgData name="Michael James Hall" userId="896c00b9-b4dd-469f-90ef-ad882bbcf9a0" providerId="ADAL" clId="{FC47F696-1D71-4D3B-8606-58549F5E7EC8}" dt="2023-05-31T16:58:16.563" v="2" actId="20577"/>
          <ac:spMkLst>
            <pc:docMk/>
            <pc:sldMk cId="2730395593" sldId="423"/>
            <ac:spMk id="3" creationId="{75B49776-3946-354F-8C85-B80F9818FAEE}"/>
          </ac:spMkLst>
        </pc:spChg>
      </pc:sldChg>
    </pc:docChg>
  </pc:docChgLst>
  <pc:docChgLst>
    <pc:chgData name="Sue Blanch" userId="e5a016a8-ae52-43cf-947a-78cad1aad69d" providerId="ADAL" clId="{EB2DAC8B-7FC4-493A-8F79-7C2DD48F8BE4}"/>
    <pc:docChg chg="modSld">
      <pc:chgData name="Sue Blanch" userId="e5a016a8-ae52-43cf-947a-78cad1aad69d" providerId="ADAL" clId="{EB2DAC8B-7FC4-493A-8F79-7C2DD48F8BE4}" dt="2022-04-13T10:35:13.489" v="9" actId="20577"/>
      <pc:docMkLst>
        <pc:docMk/>
      </pc:docMkLst>
      <pc:sldChg chg="modNotesTx">
        <pc:chgData name="Sue Blanch" userId="e5a016a8-ae52-43cf-947a-78cad1aad69d" providerId="ADAL" clId="{EB2DAC8B-7FC4-493A-8F79-7C2DD48F8BE4}" dt="2022-04-13T10:34:07.948" v="1" actId="20577"/>
        <pc:sldMkLst>
          <pc:docMk/>
          <pc:sldMk cId="812162076" sldId="269"/>
        </pc:sldMkLst>
      </pc:sldChg>
      <pc:sldChg chg="modNotesTx">
        <pc:chgData name="Sue Blanch" userId="e5a016a8-ae52-43cf-947a-78cad1aad69d" providerId="ADAL" clId="{EB2DAC8B-7FC4-493A-8F79-7C2DD48F8BE4}" dt="2022-04-13T10:34:20.501" v="3" actId="20577"/>
        <pc:sldMkLst>
          <pc:docMk/>
          <pc:sldMk cId="3319116783" sldId="289"/>
        </pc:sldMkLst>
      </pc:sldChg>
      <pc:sldChg chg="modNotesTx">
        <pc:chgData name="Sue Blanch" userId="e5a016a8-ae52-43cf-947a-78cad1aad69d" providerId="ADAL" clId="{EB2DAC8B-7FC4-493A-8F79-7C2DD48F8BE4}" dt="2022-04-13T10:34:48.967" v="7"/>
        <pc:sldMkLst>
          <pc:docMk/>
          <pc:sldMk cId="1201401978" sldId="304"/>
        </pc:sldMkLst>
      </pc:sldChg>
      <pc:sldChg chg="modNotesTx">
        <pc:chgData name="Sue Blanch" userId="e5a016a8-ae52-43cf-947a-78cad1aad69d" providerId="ADAL" clId="{EB2DAC8B-7FC4-493A-8F79-7C2DD48F8BE4}" dt="2022-04-13T10:35:13.489" v="9" actId="20577"/>
        <pc:sldMkLst>
          <pc:docMk/>
          <pc:sldMk cId="601446033" sldId="390"/>
        </pc:sldMkLst>
      </pc:sldChg>
      <pc:sldChg chg="modNotesTx">
        <pc:chgData name="Sue Blanch" userId="e5a016a8-ae52-43cf-947a-78cad1aad69d" providerId="ADAL" clId="{EB2DAC8B-7FC4-493A-8F79-7C2DD48F8BE4}" dt="2022-04-13T10:34:35.369" v="5" actId="20577"/>
        <pc:sldMkLst>
          <pc:docMk/>
          <pc:sldMk cId="1028504870" sldId="427"/>
        </pc:sldMkLst>
      </pc:sldChg>
    </pc:docChg>
  </pc:docChgLst>
  <pc:docChgLst>
    <pc:chgData name="Sue Blanch" userId="e5a016a8-ae52-43cf-947a-78cad1aad69d" providerId="ADAL" clId="{8BBA6154-D783-4F15-A550-F3D10346AB0C}"/>
    <pc:docChg chg="modSld">
      <pc:chgData name="Sue Blanch" userId="e5a016a8-ae52-43cf-947a-78cad1aad69d" providerId="ADAL" clId="{8BBA6154-D783-4F15-A550-F3D10346AB0C}" dt="2022-03-01T17:35:45.014" v="0" actId="20577"/>
      <pc:docMkLst>
        <pc:docMk/>
      </pc:docMkLst>
      <pc:sldChg chg="modSp mod">
        <pc:chgData name="Sue Blanch" userId="e5a016a8-ae52-43cf-947a-78cad1aad69d" providerId="ADAL" clId="{8BBA6154-D783-4F15-A550-F3D10346AB0C}" dt="2022-03-01T17:35:45.014" v="0" actId="20577"/>
        <pc:sldMkLst>
          <pc:docMk/>
          <pc:sldMk cId="4258354074" sldId="336"/>
        </pc:sldMkLst>
        <pc:spChg chg="mod">
          <ac:chgData name="Sue Blanch" userId="e5a016a8-ae52-43cf-947a-78cad1aad69d" providerId="ADAL" clId="{8BBA6154-D783-4F15-A550-F3D10346AB0C}" dt="2022-03-01T17:35:45.014" v="0" actId="20577"/>
          <ac:spMkLst>
            <pc:docMk/>
            <pc:sldMk cId="4258354074" sldId="336"/>
            <ac:spMk id="6" creationId="{95D92F83-BAE0-2149-8674-FDF6480421F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088B03-BE34-4328-B6E4-4A7738847935}"/>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07E14A-05AE-4664-AE44-20057177C1E5}"/>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3A6AB986-5EC2-4703-B20D-FB30A10CFF60}" type="datetime1">
              <a:rPr lang="en-GB" smtClean="0"/>
              <a:t>31/05/2023</a:t>
            </a:fld>
            <a:endParaRPr lang="en-US" dirty="0"/>
          </a:p>
        </p:txBody>
      </p:sp>
      <p:sp>
        <p:nvSpPr>
          <p:cNvPr id="4" name="Footer Placeholder 3">
            <a:extLst>
              <a:ext uri="{FF2B5EF4-FFF2-40B4-BE49-F238E27FC236}">
                <a16:creationId xmlns:a16="http://schemas.microsoft.com/office/drawing/2014/main" id="{5F410383-5BEC-4F66-9EA8-3CDB7FA72159}"/>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F61892B-B212-4BAD-B430-7C49708C4B62}"/>
              </a:ext>
            </a:extLst>
          </p:cNvPr>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95E21DA3-1161-467D-8F98-1700E2BFCD31}" type="slidenum">
              <a:rPr lang="en-US" smtClean="0"/>
              <a:t>‹#›</a:t>
            </a:fld>
            <a:endParaRPr lang="en-US" dirty="0"/>
          </a:p>
        </p:txBody>
      </p:sp>
    </p:spTree>
    <p:extLst>
      <p:ext uri="{BB962C8B-B14F-4D97-AF65-F5344CB8AC3E}">
        <p14:creationId xmlns:p14="http://schemas.microsoft.com/office/powerpoint/2010/main" val="5399673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GB" dirty="0"/>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251D2D67-CB52-4F47-A422-362DB98E6815}" type="datetime1">
              <a:rPr lang="en-GB" smtClean="0"/>
              <a:t>31/05/2023</a:t>
            </a:fld>
            <a:endParaRPr lang="en-GB" dirty="0"/>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GB" dirty="0"/>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4728D87D-F75C-4A1C-B1D4-17454C29C32E}" type="slidenum">
              <a:rPr lang="en-GB" smtClean="0"/>
              <a:t>‹#›</a:t>
            </a:fld>
            <a:endParaRPr lang="en-GB" dirty="0"/>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users/bijutoha-127394/?utm_source=link-attribution&amp;utm_medium=referral&amp;utm_campaign=image&amp;utm_content=206835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6835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construction-worker-industry-424184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ISO_701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Welcome to Module 4: staying healthy.</a:t>
            </a:r>
          </a:p>
          <a:p>
            <a:r>
              <a:rPr lang="en-US" sz="1300" b="0" dirty="0"/>
              <a:t>Th</a:t>
            </a:r>
            <a:r>
              <a:rPr lang="en-US" sz="1300" dirty="0"/>
              <a:t>is module explains the things that you need to do on site to keep yourself and others well. </a:t>
            </a:r>
          </a:p>
          <a:p>
            <a:r>
              <a:rPr lang="en-US" sz="1300" dirty="0"/>
              <a:t>This will stop you from getting ill and prevent diseases from spreading to other people on site, or even to the local community.</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Image by: </a:t>
            </a:r>
            <a:r>
              <a:rPr lang="en-US" sz="1200" b="0" i="0" dirty="0">
                <a:solidFill>
                  <a:srgbClr val="212124"/>
                </a:solidFill>
                <a:effectLst/>
                <a:latin typeface="Proxima Nova"/>
              </a:rPr>
              <a:t>© </a:t>
            </a:r>
            <a:r>
              <a:rPr lang="en-US" sz="1300" b="0" dirty="0"/>
              <a:t>World Bank</a:t>
            </a:r>
            <a:endParaRPr lang="en-US" sz="1300" b="1" dirty="0"/>
          </a:p>
          <a:p>
            <a:endParaRPr lang="en-GB"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dirty="0"/>
          </a:p>
        </p:txBody>
      </p:sp>
      <p:sp>
        <p:nvSpPr>
          <p:cNvPr id="5" name="Date Placeholder 4">
            <a:extLst>
              <a:ext uri="{FF2B5EF4-FFF2-40B4-BE49-F238E27FC236}">
                <a16:creationId xmlns:a16="http://schemas.microsoft.com/office/drawing/2014/main" id="{6C188A9A-49DA-4870-9B1B-C0D66B04E2EB}"/>
              </a:ext>
            </a:extLst>
          </p:cNvPr>
          <p:cNvSpPr>
            <a:spLocks noGrp="1"/>
          </p:cNvSpPr>
          <p:nvPr>
            <p:ph type="dt" idx="1"/>
          </p:nvPr>
        </p:nvSpPr>
        <p:spPr/>
        <p:txBody>
          <a:bodyPr/>
          <a:lstStyle/>
          <a:p>
            <a:fld id="{D8E66022-6556-4563-BF08-7930776A6F99}" type="datetime1">
              <a:rPr lang="en-GB" smtClean="0"/>
              <a:t>31/05/2023</a:t>
            </a:fld>
            <a:endParaRPr lang="en-GB" dirty="0"/>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Narration: </a:t>
            </a:r>
            <a:r>
              <a:rPr lang="en-US" sz="1200" dirty="0"/>
              <a:t> If you are working in the sun, keep your skin covered with long clothes or wear sunscreen.</a:t>
            </a:r>
            <a:endParaRPr lang="en-US" sz="1200" dirty="0">
              <a:cs typeface="Calibri"/>
            </a:endParaRPr>
          </a:p>
          <a:p>
            <a:pPr>
              <a:defRPr/>
            </a:pPr>
            <a:endParaRPr lang="en-US" sz="1200" b="1" dirty="0"/>
          </a:p>
          <a:p>
            <a:pPr>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Note for trainer: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make the training more interactive, change, “</a:t>
            </a:r>
            <a:r>
              <a:rPr lang="en-US" sz="1200" dirty="0">
                <a:effectLst/>
                <a:latin typeface="Calibri" panose="020F0502020204030204" pitchFamily="34" charset="0"/>
                <a:ea typeface="Calibri" panose="020F0502020204030204" pitchFamily="34" charset="0"/>
                <a:cs typeface="Times New Roman" panose="02020603050405020304" pitchFamily="18" charset="0"/>
              </a:rPr>
              <a:t>If you are working in the sun…. “ into a question. Ask the workers: “What should you do if you are working in the sun?” The answer is: keep your skin covered with long clothes or wear sunscreen. </a:t>
            </a:r>
            <a:endParaRPr lang="en-US" sz="1200" b="1" dirty="0"/>
          </a:p>
          <a:p>
            <a:pPr>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Images by: </a:t>
            </a:r>
            <a:r>
              <a:rPr lang="en-US" sz="1200" b="0" dirty="0"/>
              <a:t>1. </a:t>
            </a:r>
            <a:r>
              <a:rPr lang="en-US" sz="1200" b="0" dirty="0" err="1"/>
              <a:t>Suncream</a:t>
            </a:r>
            <a:r>
              <a:rPr lang="en-US" sz="1200" b="0" dirty="0"/>
              <a:t>: Shutterstock.com.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2. Top: by </a:t>
            </a:r>
            <a:r>
              <a:rPr lang="en-US" sz="1800" u="sng" dirty="0">
                <a:solidFill>
                  <a:srgbClr val="191B26"/>
                </a:solidFill>
                <a:effectLst/>
                <a:latin typeface="Open Sans" panose="020B0606030504020204" pitchFamily="34" charset="0"/>
                <a:ea typeface="Calibri" panose="020F0502020204030204" pitchFamily="34" charset="0"/>
                <a:hlinkClick r:id="rId3"/>
              </a:rPr>
              <a:t>Biju </a:t>
            </a:r>
            <a:r>
              <a:rPr lang="en-US" sz="1800" u="sng" dirty="0" err="1">
                <a:solidFill>
                  <a:srgbClr val="191B26"/>
                </a:solidFill>
                <a:effectLst/>
                <a:latin typeface="Open Sans" panose="020B0606030504020204" pitchFamily="34" charset="0"/>
                <a:ea typeface="Calibri" panose="020F0502020204030204" pitchFamily="34" charset="0"/>
                <a:hlinkClick r:id="rId3"/>
              </a:rPr>
              <a:t>Toha</a:t>
            </a:r>
            <a:r>
              <a:rPr lang="en-US" sz="1800" dirty="0">
                <a:solidFill>
                  <a:srgbClr val="191B26"/>
                </a:solidFill>
                <a:effectLst/>
                <a:latin typeface="Open Sans" panose="020B0606030504020204" pitchFamily="34" charset="0"/>
                <a:ea typeface="Calibri" panose="020F0502020204030204" pitchFamily="34" charset="0"/>
              </a:rPr>
              <a:t> from </a:t>
            </a:r>
            <a:r>
              <a:rPr lang="en-US" sz="1800" u="sng" dirty="0" err="1">
                <a:solidFill>
                  <a:srgbClr val="191B26"/>
                </a:solidFill>
                <a:effectLst/>
                <a:latin typeface="Open Sans" panose="020B0606030504020204" pitchFamily="34" charset="0"/>
                <a:ea typeface="Calibri" panose="020F0502020204030204" pitchFamily="34" charset="0"/>
                <a:hlinkClick r:id="rId4"/>
              </a:rPr>
              <a:t>Pixabay</a:t>
            </a:r>
            <a:r>
              <a:rPr lang="en-US" dirty="0">
                <a:effectLst/>
              </a:rPr>
              <a:t> https://pixabay.com/illustrations/t-shirt-shirt-isolated-product-image-2068353/</a:t>
            </a:r>
            <a:endParaRPr lang="en-US" sz="1200" b="1" dirty="0"/>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dirty="0"/>
          </a:p>
        </p:txBody>
      </p:sp>
      <p:sp>
        <p:nvSpPr>
          <p:cNvPr id="5" name="Date Placeholder 4">
            <a:extLst>
              <a:ext uri="{FF2B5EF4-FFF2-40B4-BE49-F238E27FC236}">
                <a16:creationId xmlns:a16="http://schemas.microsoft.com/office/drawing/2014/main" id="{3C75B4F7-3665-49BC-8D20-1C721A6387CA}"/>
              </a:ext>
            </a:extLst>
          </p:cNvPr>
          <p:cNvSpPr>
            <a:spLocks noGrp="1"/>
          </p:cNvSpPr>
          <p:nvPr>
            <p:ph type="dt" idx="1"/>
          </p:nvPr>
        </p:nvSpPr>
        <p:spPr/>
        <p:txBody>
          <a:bodyPr/>
          <a:lstStyle/>
          <a:p>
            <a:fld id="{7BEEBEDF-79AB-423E-8EB9-71262F3608FB}" type="datetime1">
              <a:rPr lang="en-GB" smtClean="0"/>
              <a:t>31/05/2023</a:t>
            </a:fld>
            <a:endParaRPr lang="en-GB" dirty="0"/>
          </a:p>
        </p:txBody>
      </p:sp>
    </p:spTree>
    <p:extLst>
      <p:ext uri="{BB962C8B-B14F-4D97-AF65-F5344CB8AC3E}">
        <p14:creationId xmlns:p14="http://schemas.microsoft.com/office/powerpoint/2010/main" val="162776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sz="1200" b="0" dirty="0">
                <a:ea typeface="+mj-lt"/>
                <a:cs typeface="+mj-lt"/>
              </a:rPr>
              <a:t>Watch out for animals that can bite, like scorpions and some snakes and spiders. </a:t>
            </a:r>
          </a:p>
          <a:p>
            <a:r>
              <a:rPr lang="en-US" sz="1200" b="0" dirty="0">
                <a:ea typeface="+mj-lt"/>
                <a:cs typeface="+mj-lt"/>
              </a:rPr>
              <a:t>They might hide away in dark places so be careful where you put your hands. </a:t>
            </a:r>
          </a:p>
          <a:p>
            <a:r>
              <a:rPr lang="en-US" sz="1200" b="0" dirty="0">
                <a:ea typeface="+mj-lt"/>
                <a:cs typeface="+mj-lt"/>
              </a:rPr>
              <a:t>And shake out clothes and Protective Personal Equipment before you put them on.</a:t>
            </a:r>
          </a:p>
          <a:p>
            <a:endParaRPr lang="en-US" b="0" dirty="0">
              <a:cs typeface="Calibri"/>
            </a:endParaRPr>
          </a:p>
          <a:p>
            <a:r>
              <a:rPr lang="en-US" sz="1200" b="1" dirty="0"/>
              <a:t>Photos by: </a:t>
            </a:r>
            <a:r>
              <a:rPr lang="en-US" b="0" dirty="0"/>
              <a:t>1. Scorpion: </a:t>
            </a:r>
            <a:r>
              <a:rPr lang="en-US" b="0" dirty="0" err="1"/>
              <a:t>Pxhere</a:t>
            </a:r>
            <a:r>
              <a:rPr lang="en-US" b="0" dirty="0"/>
              <a:t>, Creative Commons CC0, https://pxhere.com/en/photo/1624839 </a:t>
            </a:r>
          </a:p>
          <a:p>
            <a:r>
              <a:rPr lang="en-US" sz="1200" b="0" i="0" kern="1200" dirty="0">
                <a:solidFill>
                  <a:schemeClr val="tx1"/>
                </a:solidFill>
                <a:effectLst/>
                <a:latin typeface="+mn-lt"/>
                <a:ea typeface="+mn-ea"/>
                <a:cs typeface="+mn-cs"/>
              </a:rPr>
              <a:t>2. Spider: </a:t>
            </a:r>
            <a:r>
              <a:rPr lang="en-US" b="0" dirty="0" err="1"/>
              <a:t>Pxhere</a:t>
            </a:r>
            <a:r>
              <a:rPr lang="en-US" b="0" dirty="0"/>
              <a:t>, Creative Commons CC0, h</a:t>
            </a:r>
            <a:r>
              <a:rPr lang="en-US" sz="1200" b="0" i="0" kern="1200" dirty="0">
                <a:solidFill>
                  <a:schemeClr val="tx1"/>
                </a:solidFill>
                <a:effectLst/>
                <a:latin typeface="+mn-lt"/>
                <a:ea typeface="+mn-ea"/>
                <a:cs typeface="+mn-cs"/>
              </a:rPr>
              <a:t>ttps://pxhere.com/en/photo/1356724 </a:t>
            </a:r>
          </a:p>
          <a:p>
            <a:r>
              <a:rPr lang="en-US" sz="1200" b="0" i="0" kern="1200" dirty="0">
                <a:solidFill>
                  <a:schemeClr val="tx1"/>
                </a:solidFill>
                <a:effectLst/>
                <a:latin typeface="+mn-lt"/>
                <a:ea typeface="+mn-ea"/>
                <a:cs typeface="+mn-cs"/>
              </a:rPr>
              <a:t>3. Snake: Wikimedia, public domain, https://commons.wikimedia.org/wiki/File:Dendroaspis_polylepis_(14).jpg</a:t>
            </a:r>
            <a:endParaRPr lang="en-US" dirty="0">
              <a:cs typeface="Calibri"/>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dirty="0"/>
          </a:p>
        </p:txBody>
      </p:sp>
      <p:sp>
        <p:nvSpPr>
          <p:cNvPr id="5" name="Date Placeholder 4">
            <a:extLst>
              <a:ext uri="{FF2B5EF4-FFF2-40B4-BE49-F238E27FC236}">
                <a16:creationId xmlns:a16="http://schemas.microsoft.com/office/drawing/2014/main" id="{B1500651-0E55-4321-B2C4-4F6E3DD4EAE1}"/>
              </a:ext>
            </a:extLst>
          </p:cNvPr>
          <p:cNvSpPr>
            <a:spLocks noGrp="1"/>
          </p:cNvSpPr>
          <p:nvPr>
            <p:ph type="dt" idx="1"/>
          </p:nvPr>
        </p:nvSpPr>
        <p:spPr/>
        <p:txBody>
          <a:bodyPr/>
          <a:lstStyle/>
          <a:p>
            <a:fld id="{1BB11429-86E1-4570-97D0-32D84BCE390A}" type="datetime1">
              <a:rPr lang="en-GB" smtClean="0"/>
              <a:t>31/05/2023</a:t>
            </a:fld>
            <a:endParaRPr lang="en-GB" dirty="0"/>
          </a:p>
        </p:txBody>
      </p:sp>
    </p:spTree>
    <p:extLst>
      <p:ext uri="{BB962C8B-B14F-4D97-AF65-F5344CB8AC3E}">
        <p14:creationId xmlns:p14="http://schemas.microsoft.com/office/powerpoint/2010/main" val="168224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dirty="0"/>
              <a:t>Drugs and alcohol can make you drowsy and slow your reactions making you more likely to have an accident. </a:t>
            </a:r>
            <a:endParaRPr lang="en-US" sz="1200" dirty="0">
              <a:cs typeface="Calibri" panose="020F0502020204030204"/>
            </a:endParaRPr>
          </a:p>
          <a:p>
            <a:r>
              <a:rPr lang="en-US" sz="1200" dirty="0"/>
              <a:t>So it's best to avoid alcohol and drugs, whether they are legal or not.</a:t>
            </a:r>
            <a:endParaRPr lang="en-US" sz="1200" dirty="0">
              <a:cs typeface="Calibri"/>
            </a:endParaRPr>
          </a:p>
          <a:p>
            <a:r>
              <a:rPr lang="en-US" sz="1200" dirty="0">
                <a:cs typeface="Calibri"/>
              </a:rPr>
              <a:t>If you are taking medication from a doctor that could make you drowsy tell your Supervisor.</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sz="1200" b="0" i="0" dirty="0">
                <a:solidFill>
                  <a:srgbClr val="212124"/>
                </a:solidFill>
                <a:effectLst/>
                <a:latin typeface="Proxima Nova"/>
              </a:rPr>
              <a:t>©</a:t>
            </a:r>
            <a:r>
              <a:rPr lang="en-US" sz="1200" b="1" dirty="0"/>
              <a:t> </a:t>
            </a:r>
            <a:r>
              <a:rPr lang="en-US" sz="1200" dirty="0"/>
              <a:t>Simone D. McCourtie/ World Bank</a:t>
            </a:r>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dirty="0"/>
          </a:p>
        </p:txBody>
      </p:sp>
      <p:sp>
        <p:nvSpPr>
          <p:cNvPr id="5" name="Date Placeholder 4">
            <a:extLst>
              <a:ext uri="{FF2B5EF4-FFF2-40B4-BE49-F238E27FC236}">
                <a16:creationId xmlns:a16="http://schemas.microsoft.com/office/drawing/2014/main" id="{78AFB7E5-0812-44A0-82E3-FD3CFCB89532}"/>
              </a:ext>
            </a:extLst>
          </p:cNvPr>
          <p:cNvSpPr>
            <a:spLocks noGrp="1"/>
          </p:cNvSpPr>
          <p:nvPr>
            <p:ph type="dt" idx="1"/>
          </p:nvPr>
        </p:nvSpPr>
        <p:spPr/>
        <p:txBody>
          <a:bodyPr/>
          <a:lstStyle/>
          <a:p>
            <a:fld id="{C590C0B9-6B56-40B4-B38D-97401FD0362E}" type="datetime1">
              <a:rPr lang="en-GB" smtClean="0"/>
              <a:t>31/05/2023</a:t>
            </a:fld>
            <a:endParaRPr lang="en-GB" dirty="0"/>
          </a:p>
        </p:txBody>
      </p:sp>
    </p:spTree>
    <p:extLst>
      <p:ext uri="{BB962C8B-B14F-4D97-AF65-F5344CB8AC3E}">
        <p14:creationId xmlns:p14="http://schemas.microsoft.com/office/powerpoint/2010/main" val="296389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Narration: </a:t>
            </a:r>
            <a:r>
              <a:rPr lang="en-US" sz="1200" b="0" kern="1200" dirty="0">
                <a:solidFill>
                  <a:schemeClr val="tx1"/>
                </a:solidFill>
                <a:latin typeface="+mn-lt"/>
                <a:ea typeface="+mn-ea"/>
                <a:cs typeface="+mn-cs"/>
              </a:rPr>
              <a:t>When you are working, m</a:t>
            </a:r>
            <a:r>
              <a:rPr lang="en-US" sz="1200" kern="1200" dirty="0">
                <a:solidFill>
                  <a:schemeClr val="tx1"/>
                </a:solidFill>
                <a:latin typeface="+mn-lt"/>
                <a:ea typeface="+mn-ea"/>
                <a:cs typeface="+mn-cs"/>
              </a:rPr>
              <a:t>ove in a way that does not strain your body:</a:t>
            </a:r>
          </a:p>
          <a:p>
            <a:pPr marL="457200" lvl="0" indent="-457200">
              <a:buFontTx/>
              <a:buChar char="-"/>
            </a:pPr>
            <a:r>
              <a:rPr lang="en-US" sz="1200" b="0" kern="1200" dirty="0">
                <a:solidFill>
                  <a:schemeClr val="tx1"/>
                </a:solidFill>
                <a:latin typeface="+mn-lt"/>
                <a:ea typeface="+mn-ea"/>
                <a:cs typeface="Calibri" panose="020F0502020204030204"/>
              </a:rPr>
              <a:t>Do not do the same movement repeatedly – repetitive tasks need to be shared amongst several workers so that no one is doing it for too long</a:t>
            </a:r>
          </a:p>
          <a:p>
            <a:pPr marL="457200" lvl="0" indent="-457200">
              <a:buFontTx/>
              <a:buChar char="-"/>
            </a:pPr>
            <a:r>
              <a:rPr lang="en-US" sz="1200" b="0" kern="1200" dirty="0">
                <a:solidFill>
                  <a:schemeClr val="tx1"/>
                </a:solidFill>
                <a:latin typeface="+mn-lt"/>
                <a:ea typeface="+mn-ea"/>
                <a:cs typeface="Calibri" panose="020F0502020204030204"/>
              </a:rPr>
              <a:t>Do not put your body in awkward positions </a:t>
            </a:r>
            <a:r>
              <a:rPr lang="en-US" sz="1200" kern="1200" dirty="0">
                <a:solidFill>
                  <a:schemeClr val="tx1"/>
                </a:solidFill>
                <a:latin typeface="+mn-lt"/>
                <a:ea typeface="+mn-ea"/>
                <a:cs typeface="Calibri" panose="020F0502020204030204"/>
              </a:rPr>
              <a:t>– like reaching up or behind you, twisting, bending, or kneeling – the task needs to be set up so your body can stay in a natural position</a:t>
            </a:r>
          </a:p>
          <a:p>
            <a:pPr marL="0" lvl="0" indent="0">
              <a:buFontTx/>
              <a:buNone/>
            </a:pPr>
            <a:r>
              <a:rPr lang="en-US" sz="1200" kern="1200" dirty="0">
                <a:solidFill>
                  <a:schemeClr val="tx1"/>
                </a:solidFill>
                <a:latin typeface="+mn-lt"/>
                <a:ea typeface="+mn-ea"/>
                <a:cs typeface="Calibri" panose="020F0502020204030204"/>
              </a:rPr>
              <a:t>If you can feel too much strain on your body, talk to your Supervisor about improving the way the task is done.</a:t>
            </a:r>
          </a:p>
          <a:p>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Image by: </a:t>
            </a:r>
            <a:r>
              <a:rPr lang="en-US" sz="1200" b="0" dirty="0"/>
              <a:t>Shutterstock.com. </a:t>
            </a:r>
            <a:endParaRPr lang="en-US" sz="1200" b="1" dirty="0">
              <a:highlight>
                <a:srgbClr val="FFFF00"/>
              </a:highlight>
            </a:endParaRPr>
          </a:p>
          <a:p>
            <a:endParaRPr lang="en-US" sz="1200" b="1" dirty="0"/>
          </a:p>
          <a:p>
            <a:endParaRPr lang="en-GB" b="1" dirty="0"/>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dirty="0"/>
          </a:p>
        </p:txBody>
      </p:sp>
      <p:sp>
        <p:nvSpPr>
          <p:cNvPr id="5" name="Date Placeholder 4">
            <a:extLst>
              <a:ext uri="{FF2B5EF4-FFF2-40B4-BE49-F238E27FC236}">
                <a16:creationId xmlns:a16="http://schemas.microsoft.com/office/drawing/2014/main" id="{78AFB7E5-0812-44A0-82E3-FD3CFCB89532}"/>
              </a:ext>
            </a:extLst>
          </p:cNvPr>
          <p:cNvSpPr>
            <a:spLocks noGrp="1"/>
          </p:cNvSpPr>
          <p:nvPr>
            <p:ph type="dt" idx="1"/>
          </p:nvPr>
        </p:nvSpPr>
        <p:spPr/>
        <p:txBody>
          <a:bodyPr/>
          <a:lstStyle/>
          <a:p>
            <a:fld id="{C590C0B9-6B56-40B4-B38D-97401FD0362E}" type="datetime1">
              <a:rPr lang="en-GB" smtClean="0"/>
              <a:t>31/05/2023</a:t>
            </a:fld>
            <a:endParaRPr lang="en-GB" dirty="0"/>
          </a:p>
        </p:txBody>
      </p:sp>
    </p:spTree>
    <p:extLst>
      <p:ext uri="{BB962C8B-B14F-4D97-AF65-F5344CB8AC3E}">
        <p14:creationId xmlns:p14="http://schemas.microsoft.com/office/powerpoint/2010/main" val="1490432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Your mental health is as important as your physical health so if you have any mental health issues, like anxiety, that affect you at work, tell your Supervisor.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by: </a:t>
            </a:r>
            <a:r>
              <a:rPr lang="en-US" b="0" dirty="0"/>
              <a:t>Shutterstock.com. </a:t>
            </a:r>
            <a:endParaRPr lang="en-US" b="1"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dirty="0"/>
          </a:p>
        </p:txBody>
      </p:sp>
      <p:sp>
        <p:nvSpPr>
          <p:cNvPr id="5" name="Date Placeholder 4">
            <a:extLst>
              <a:ext uri="{FF2B5EF4-FFF2-40B4-BE49-F238E27FC236}">
                <a16:creationId xmlns:a16="http://schemas.microsoft.com/office/drawing/2014/main" id="{B1500651-0E55-4321-B2C4-4F6E3DD4EAE1}"/>
              </a:ext>
            </a:extLst>
          </p:cNvPr>
          <p:cNvSpPr>
            <a:spLocks noGrp="1"/>
          </p:cNvSpPr>
          <p:nvPr>
            <p:ph type="dt" idx="1"/>
          </p:nvPr>
        </p:nvSpPr>
        <p:spPr/>
        <p:txBody>
          <a:bodyPr/>
          <a:lstStyle/>
          <a:p>
            <a:fld id="{1BB11429-86E1-4570-97D0-32D84BCE390A}" type="datetime1">
              <a:rPr lang="en-GB" smtClean="0"/>
              <a:t>31/05/2023</a:t>
            </a:fld>
            <a:endParaRPr lang="en-GB" dirty="0"/>
          </a:p>
        </p:txBody>
      </p:sp>
    </p:spTree>
    <p:extLst>
      <p:ext uri="{BB962C8B-B14F-4D97-AF65-F5344CB8AC3E}">
        <p14:creationId xmlns:p14="http://schemas.microsoft.com/office/powerpoint/2010/main" val="243747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Also t</a:t>
            </a:r>
            <a:r>
              <a:rPr lang="en-US" sz="1200" dirty="0"/>
              <a:t>ell your Supervisor if you </a:t>
            </a:r>
            <a:r>
              <a:rPr lang="en-US" sz="1200" dirty="0">
                <a:cs typeface="Calibri Light"/>
              </a:rPr>
              <a:t>have a disease that could be caused, or made worse, by your work.</a:t>
            </a:r>
          </a:p>
          <a:p>
            <a:pPr>
              <a:defRPr/>
            </a:pPr>
            <a:endParaRPr lang="en-US" sz="1200" b="1" dirty="0">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by</a:t>
            </a:r>
            <a:r>
              <a:rPr lang="en-US" b="1" dirty="0">
                <a:solidFill>
                  <a:schemeClr val="tx1"/>
                </a:solidFill>
              </a:rPr>
              <a:t>: </a:t>
            </a:r>
            <a:r>
              <a:rPr lang="en-US" b="0" dirty="0"/>
              <a:t>Shutterstock.com. </a:t>
            </a:r>
            <a:endParaRPr lang="en-US" dirty="0"/>
          </a:p>
        </p:txBody>
      </p:sp>
      <p:sp>
        <p:nvSpPr>
          <p:cNvPr id="4" name="Date Placeholder 3"/>
          <p:cNvSpPr>
            <a:spLocks noGrp="1"/>
          </p:cNvSpPr>
          <p:nvPr>
            <p:ph type="dt" idx="1"/>
          </p:nvPr>
        </p:nvSpPr>
        <p:spPr/>
        <p:txBody>
          <a:bodyPr/>
          <a:lstStyle/>
          <a:p>
            <a:fld id="{251D2D67-CB52-4F47-A422-362DB98E6815}" type="datetime1">
              <a:rPr lang="en-GB" smtClean="0"/>
              <a:t>31/05/2023</a:t>
            </a:fld>
            <a:endParaRPr lang="en-GB" dirty="0"/>
          </a:p>
        </p:txBody>
      </p:sp>
      <p:sp>
        <p:nvSpPr>
          <p:cNvPr id="5" name="Slide Number Placeholder 4"/>
          <p:cNvSpPr>
            <a:spLocks noGrp="1"/>
          </p:cNvSpPr>
          <p:nvPr>
            <p:ph type="sldNum" sz="quarter" idx="5"/>
          </p:nvPr>
        </p:nvSpPr>
        <p:spPr/>
        <p:txBody>
          <a:bodyPr/>
          <a:lstStyle/>
          <a:p>
            <a:fld id="{4728D87D-F75C-4A1C-B1D4-17454C29C32E}" type="slidenum">
              <a:rPr lang="en-GB" smtClean="0"/>
              <a:t>15</a:t>
            </a:fld>
            <a:endParaRPr lang="en-GB" dirty="0"/>
          </a:p>
        </p:txBody>
      </p:sp>
    </p:spTree>
    <p:extLst>
      <p:ext uri="{BB962C8B-B14F-4D97-AF65-F5344CB8AC3E}">
        <p14:creationId xmlns:p14="http://schemas.microsoft.com/office/powerpoint/2010/main" val="267098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Let’s look at stopping pests and diseases from spreading.</a:t>
            </a:r>
          </a:p>
          <a:p>
            <a:r>
              <a:rPr lang="en-US" dirty="0"/>
              <a:t>These steps reduce the chance of diseases being passed on to someone else on site or in the local community.</a:t>
            </a:r>
          </a:p>
          <a:p>
            <a:r>
              <a:rPr lang="en-US" dirty="0"/>
              <a:t> </a:t>
            </a:r>
            <a:endParaRPr lang="en-US" dirty="0">
              <a:cs typeface="Calibri"/>
            </a:endParaRPr>
          </a:p>
          <a:p>
            <a:pPr marL="0" marR="0" lvl="0" indent="0" algn="l" defTabSz="990661" rtl="0" eaLnBrk="1" fontAlgn="auto" latinLnBrk="0" hangingPunct="1">
              <a:lnSpc>
                <a:spcPct val="100000"/>
              </a:lnSpc>
              <a:spcBef>
                <a:spcPts val="0"/>
              </a:spcBef>
              <a:spcAft>
                <a:spcPts val="0"/>
              </a:spcAft>
              <a:buClrTx/>
              <a:buSzTx/>
              <a:buFontTx/>
              <a:buNone/>
              <a:tabLst/>
              <a:defRPr/>
            </a:pPr>
            <a:r>
              <a:rPr lang="en-US" sz="1200" b="1" dirty="0"/>
              <a:t>Photo by: </a:t>
            </a:r>
            <a:r>
              <a:rPr lang="en-US" sz="1200" b="0" dirty="0" err="1"/>
              <a:t>Pixabay</a:t>
            </a:r>
            <a:r>
              <a:rPr lang="en-US" sz="1200" b="0" dirty="0"/>
              <a:t>. </a:t>
            </a:r>
            <a:r>
              <a:rPr lang="en-US" dirty="0"/>
              <a:t>https://pixabay.com/photos/construction-worker-3384691/</a:t>
            </a:r>
            <a:endParaRPr lang="en-US" dirty="0">
              <a:cs typeface="Calibri"/>
            </a:endParaRPr>
          </a:p>
          <a:p>
            <a:pPr marL="0" marR="0" lvl="0" indent="0" algn="l" defTabSz="990661" rtl="0" eaLnBrk="1" fontAlgn="auto" latinLnBrk="0" hangingPunct="1">
              <a:lnSpc>
                <a:spcPct val="100000"/>
              </a:lnSpc>
              <a:spcBef>
                <a:spcPts val="0"/>
              </a:spcBef>
              <a:spcAft>
                <a:spcPts val="0"/>
              </a:spcAft>
              <a:buClrTx/>
              <a:buSzTx/>
              <a:buFontTx/>
              <a:buNone/>
              <a:tabLst/>
              <a:defRPr/>
            </a:pPr>
            <a:endParaRPr lang="en-US" b="1" dirty="0">
              <a:cs typeface="Calibri"/>
            </a:endParaRPr>
          </a:p>
          <a:p>
            <a:endParaRPr lang="en-US" dirty="0"/>
          </a:p>
        </p:txBody>
      </p:sp>
      <p:sp>
        <p:nvSpPr>
          <p:cNvPr id="4" name="Date Placeholder 3"/>
          <p:cNvSpPr>
            <a:spLocks noGrp="1"/>
          </p:cNvSpPr>
          <p:nvPr>
            <p:ph type="dt" idx="1"/>
          </p:nvPr>
        </p:nvSpPr>
        <p:spPr/>
        <p:txBody>
          <a:bodyPr/>
          <a:lstStyle/>
          <a:p>
            <a:fld id="{251D2D67-CB52-4F47-A422-362DB98E6815}" type="datetime1">
              <a:rPr lang="en-GB" smtClean="0"/>
              <a:t>31/05/2023</a:t>
            </a:fld>
            <a:endParaRPr lang="en-GB" dirty="0"/>
          </a:p>
        </p:txBody>
      </p:sp>
      <p:sp>
        <p:nvSpPr>
          <p:cNvPr id="5" name="Slide Number Placeholder 4"/>
          <p:cNvSpPr>
            <a:spLocks noGrp="1"/>
          </p:cNvSpPr>
          <p:nvPr>
            <p:ph type="sldNum" sz="quarter" idx="5"/>
          </p:nvPr>
        </p:nvSpPr>
        <p:spPr/>
        <p:txBody>
          <a:bodyPr/>
          <a:lstStyle/>
          <a:p>
            <a:fld id="{4728D87D-F75C-4A1C-B1D4-17454C29C32E}" type="slidenum">
              <a:rPr lang="en-GB" smtClean="0"/>
              <a:t>16</a:t>
            </a:fld>
            <a:endParaRPr lang="en-GB" dirty="0"/>
          </a:p>
        </p:txBody>
      </p:sp>
    </p:spTree>
    <p:extLst>
      <p:ext uri="{BB962C8B-B14F-4D97-AF65-F5344CB8AC3E}">
        <p14:creationId xmlns:p14="http://schemas.microsoft.com/office/powerpoint/2010/main" val="270881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Pests need to be kept under control because they can spread diseases, like malaria. </a:t>
            </a:r>
          </a:p>
          <a:p>
            <a:r>
              <a:rPr lang="en-US" dirty="0"/>
              <a:t>To do this</a:t>
            </a:r>
            <a:r>
              <a:rPr lang="en-US" sz="1300" dirty="0">
                <a:cs typeface="Calibri"/>
              </a:rPr>
              <a:t> get rid of standing water where insects, like mosquitos, can breed.</a:t>
            </a:r>
          </a:p>
          <a:p>
            <a:r>
              <a:rPr lang="en-US" sz="1300" dirty="0">
                <a:cs typeface="Calibri"/>
              </a:rPr>
              <a:t>R</a:t>
            </a:r>
            <a:r>
              <a:rPr lang="en-US" dirty="0">
                <a:ea typeface="+mj-lt"/>
                <a:cs typeface="Calibri"/>
              </a:rPr>
              <a:t>eport any stagnant water, like in this photo to your Supervisor </a:t>
            </a:r>
            <a:endParaRPr lang="en-US"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Photos by: </a:t>
            </a:r>
            <a:r>
              <a:rPr lang="en-US" b="0" dirty="0"/>
              <a:t>1. Stagnant water: </a:t>
            </a:r>
            <a:r>
              <a:rPr lang="en-US" b="0" i="0" dirty="0">
                <a:solidFill>
                  <a:srgbClr val="212124"/>
                </a:solidFill>
                <a:effectLst/>
                <a:latin typeface="Proxima Nova"/>
              </a:rPr>
              <a:t>© M</a:t>
            </a:r>
            <a:r>
              <a:rPr lang="en-US" b="0" dirty="0"/>
              <a:t>ichael Hall / World Bank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cs typeface="Calibri"/>
              </a:rPr>
              <a:t>2. Mosquito: </a:t>
            </a:r>
            <a:r>
              <a:rPr lang="en-US" sz="1200" b="0" i="0" kern="1200" dirty="0">
                <a:solidFill>
                  <a:schemeClr val="tx1"/>
                </a:solidFill>
                <a:effectLst/>
                <a:latin typeface="+mn-lt"/>
                <a:ea typeface="+mn-ea"/>
                <a:cs typeface="+mn-cs"/>
              </a:rPr>
              <a:t>James D. </a:t>
            </a:r>
            <a:r>
              <a:rPr lang="en-US" sz="1200" b="0" i="0" kern="1200" dirty="0" err="1">
                <a:solidFill>
                  <a:schemeClr val="tx1"/>
                </a:solidFill>
                <a:effectLst/>
                <a:latin typeface="+mn-lt"/>
                <a:ea typeface="+mn-ea"/>
                <a:cs typeface="+mn-cs"/>
              </a:rPr>
              <a:t>Gathany</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rPr>
              <a:t>Pixnioi</a:t>
            </a:r>
            <a:r>
              <a:rPr lang="en-US" sz="1200" b="0" i="0" kern="1200" dirty="0">
                <a:solidFill>
                  <a:schemeClr val="tx1"/>
                </a:solidFill>
                <a:effectLst/>
                <a:latin typeface="+mn-lt"/>
                <a:ea typeface="+mn-ea"/>
                <a:cs typeface="+mn-cs"/>
              </a:rPr>
              <a:t>, Creative Commons CC0. </a:t>
            </a:r>
            <a:r>
              <a:rPr lang="en-US" b="0" dirty="0">
                <a:cs typeface="Calibri"/>
              </a:rPr>
              <a:t>https://pixnio.com/fauna-animals/insects-and-bugs/mosquito/blood-feeding-anopheles-gambiae-mosquito-this-mosquito-is-one-of-the-leading-malaria-vectors-in-the-world </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dirty="0"/>
          </a:p>
        </p:txBody>
      </p:sp>
      <p:sp>
        <p:nvSpPr>
          <p:cNvPr id="5" name="Date Placeholder 4">
            <a:extLst>
              <a:ext uri="{FF2B5EF4-FFF2-40B4-BE49-F238E27FC236}">
                <a16:creationId xmlns:a16="http://schemas.microsoft.com/office/drawing/2014/main" id="{00B8C58A-CFA3-494B-AF00-59F1090D6C91}"/>
              </a:ext>
            </a:extLst>
          </p:cNvPr>
          <p:cNvSpPr>
            <a:spLocks noGrp="1"/>
          </p:cNvSpPr>
          <p:nvPr>
            <p:ph type="dt" idx="1"/>
          </p:nvPr>
        </p:nvSpPr>
        <p:spPr/>
        <p:txBody>
          <a:bodyPr/>
          <a:lstStyle/>
          <a:p>
            <a:fld id="{53962441-B09C-4CBB-80B9-374CE902A90B}" type="datetime1">
              <a:rPr lang="en-GB" smtClean="0"/>
              <a:t>31/05/2023</a:t>
            </a:fld>
            <a:endParaRPr lang="en-GB" dirty="0"/>
          </a:p>
        </p:txBody>
      </p:sp>
    </p:spTree>
    <p:extLst>
      <p:ext uri="{BB962C8B-B14F-4D97-AF65-F5344CB8AC3E}">
        <p14:creationId xmlns:p14="http://schemas.microsoft.com/office/powerpoint/2010/main" val="1747035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dirty="0">
                <a:cs typeface="Calibri"/>
              </a:rPr>
              <a:t> Cover water tanks to keep insects out – the one in this photo isn’t covered but it should be.</a:t>
            </a:r>
            <a:endParaRPr lang="en-US" sz="1200" dirty="0">
              <a:ea typeface="+mj-lt"/>
              <a:cs typeface="Calibri"/>
            </a:endParaRPr>
          </a:p>
          <a:p>
            <a:endParaRPr lang="en-US" sz="1200" dirty="0">
              <a:ea typeface="+mj-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M</a:t>
            </a:r>
            <a:r>
              <a:rPr lang="en-US" b="0" dirty="0"/>
              <a:t>ichael Hall / World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18</a:t>
            </a:fld>
            <a:endParaRPr lang="en-GB" dirty="0"/>
          </a:p>
        </p:txBody>
      </p:sp>
      <p:sp>
        <p:nvSpPr>
          <p:cNvPr id="5" name="Date Placeholder 4">
            <a:extLst>
              <a:ext uri="{FF2B5EF4-FFF2-40B4-BE49-F238E27FC236}">
                <a16:creationId xmlns:a16="http://schemas.microsoft.com/office/drawing/2014/main" id="{00B8C58A-CFA3-494B-AF00-59F1090D6C91}"/>
              </a:ext>
            </a:extLst>
          </p:cNvPr>
          <p:cNvSpPr>
            <a:spLocks noGrp="1"/>
          </p:cNvSpPr>
          <p:nvPr>
            <p:ph type="dt" idx="1"/>
          </p:nvPr>
        </p:nvSpPr>
        <p:spPr/>
        <p:txBody>
          <a:bodyPr/>
          <a:lstStyle/>
          <a:p>
            <a:fld id="{53962441-B09C-4CBB-80B9-374CE902A90B}" type="datetime1">
              <a:rPr lang="en-GB" smtClean="0"/>
              <a:t>31/05/2023</a:t>
            </a:fld>
            <a:endParaRPr lang="en-GB" dirty="0"/>
          </a:p>
        </p:txBody>
      </p:sp>
    </p:spTree>
    <p:extLst>
      <p:ext uri="{BB962C8B-B14F-4D97-AF65-F5344CB8AC3E}">
        <p14:creationId xmlns:p14="http://schemas.microsoft.com/office/powerpoint/2010/main" val="170293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Narration: </a:t>
            </a:r>
            <a:r>
              <a:rPr lang="en-US" sz="1200" dirty="0"/>
              <a:t> </a:t>
            </a:r>
            <a:r>
              <a:rPr lang="en-US" sz="1200" dirty="0">
                <a:ea typeface="+mj-lt"/>
                <a:cs typeface="Calibri"/>
              </a:rPr>
              <a:t> Keep your skin covered with clothing to help prevent insect bites and </a:t>
            </a:r>
            <a:r>
              <a:rPr lang="en-US" sz="1200" dirty="0">
                <a:ea typeface="+mj-lt"/>
                <a:cs typeface="+mj-lt"/>
              </a:rPr>
              <a:t>if you see vermin like rats or cockroaches, tell your Supervisor.</a:t>
            </a:r>
            <a:br>
              <a:rPr lang="en-US" sz="1200" dirty="0">
                <a:ea typeface="+mj-lt"/>
                <a:cs typeface="+mn-lt"/>
              </a:rPr>
            </a:br>
            <a:endParaRPr lang="en-US" sz="1200" dirty="0">
              <a:cs typeface="Calibri"/>
            </a:endParaRPr>
          </a:p>
          <a:p>
            <a:pPr>
              <a:defRPr/>
            </a:pPr>
            <a:r>
              <a:rPr lang="en-US" sz="1200" b="1" dirty="0"/>
              <a:t>Photo by: </a:t>
            </a:r>
            <a:r>
              <a:rPr lang="en-US" sz="1200" b="0" dirty="0">
                <a:cs typeface="Calibri"/>
              </a:rPr>
              <a:t>Kapa65 on </a:t>
            </a:r>
            <a:r>
              <a:rPr lang="en-US" sz="1200" b="0" dirty="0" err="1">
                <a:cs typeface="Calibri"/>
              </a:rPr>
              <a:t>Pixabay</a:t>
            </a:r>
            <a:r>
              <a:rPr lang="en-US" sz="1200" b="0" dirty="0">
                <a:cs typeface="Calibri"/>
              </a:rPr>
              <a:t>, https://pixabay.com/photos/rat-color-rat-black-dear-wolf-down-2804058/ </a:t>
            </a:r>
            <a:endParaRPr lang="en-US" b="0" dirty="0">
              <a:cs typeface="Calibri"/>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19</a:t>
            </a:fld>
            <a:endParaRPr lang="en-GB" dirty="0"/>
          </a:p>
        </p:txBody>
      </p:sp>
      <p:sp>
        <p:nvSpPr>
          <p:cNvPr id="5" name="Date Placeholder 4">
            <a:extLst>
              <a:ext uri="{FF2B5EF4-FFF2-40B4-BE49-F238E27FC236}">
                <a16:creationId xmlns:a16="http://schemas.microsoft.com/office/drawing/2014/main" id="{00B8C58A-CFA3-494B-AF00-59F1090D6C91}"/>
              </a:ext>
            </a:extLst>
          </p:cNvPr>
          <p:cNvSpPr>
            <a:spLocks noGrp="1"/>
          </p:cNvSpPr>
          <p:nvPr>
            <p:ph type="dt" idx="1"/>
          </p:nvPr>
        </p:nvSpPr>
        <p:spPr/>
        <p:txBody>
          <a:bodyPr/>
          <a:lstStyle/>
          <a:p>
            <a:fld id="{53962441-B09C-4CBB-80B9-374CE902A90B}" type="datetime1">
              <a:rPr lang="en-GB" smtClean="0"/>
              <a:t>31/05/2023</a:t>
            </a:fld>
            <a:endParaRPr lang="en-GB" dirty="0"/>
          </a:p>
        </p:txBody>
      </p:sp>
    </p:spTree>
    <p:extLst>
      <p:ext uri="{BB962C8B-B14F-4D97-AF65-F5344CB8AC3E}">
        <p14:creationId xmlns:p14="http://schemas.microsoft.com/office/powerpoint/2010/main" val="109763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dirty="0">
                <a:ea typeface="+mj-lt"/>
                <a:cs typeface="+mj-lt"/>
              </a:rPr>
              <a:t>By the end of this module you will be able to: </a:t>
            </a:r>
            <a:endParaRPr lang="en-US" dirty="0">
              <a:cs typeface="Calibri Light"/>
            </a:endParaRPr>
          </a:p>
          <a:p>
            <a:pPr marL="171450" indent="-171450">
              <a:buFontTx/>
              <a:buChar char="-"/>
            </a:pPr>
            <a:r>
              <a:rPr lang="en-US" dirty="0">
                <a:ea typeface="+mj-lt"/>
                <a:cs typeface="+mj-lt"/>
              </a:rPr>
              <a:t>take steps to stay healthy </a:t>
            </a:r>
          </a:p>
          <a:p>
            <a:pPr marL="171450" indent="-171450">
              <a:buFontTx/>
              <a:buChar char="-"/>
            </a:pPr>
            <a:r>
              <a:rPr lang="en-US" dirty="0">
                <a:ea typeface="+mj-lt"/>
                <a:cs typeface="+mj-lt"/>
              </a:rPr>
              <a:t>look after other people’s health and</a:t>
            </a:r>
          </a:p>
          <a:p>
            <a:pPr marL="171450" indent="-171450">
              <a:buFontTx/>
              <a:buChar char="-"/>
            </a:pPr>
            <a:r>
              <a:rPr lang="en-US" dirty="0">
                <a:ea typeface="+mj-lt"/>
                <a:cs typeface="+mj-lt"/>
              </a:rPr>
              <a:t>help prevent pests and diseases from spreading.</a:t>
            </a:r>
            <a:br>
              <a:rPr lang="en-US" dirty="0">
                <a:cs typeface="+mn-lt"/>
              </a:rPr>
            </a:br>
            <a:endParaRPr lang="en-US" dirty="0"/>
          </a:p>
          <a:p>
            <a:pPr marL="0" marR="0" lvl="0" indent="0" algn="l" defTabSz="990661" rtl="0" eaLnBrk="1" fontAlgn="auto" latinLnBrk="0" hangingPunct="1">
              <a:lnSpc>
                <a:spcPct val="100000"/>
              </a:lnSpc>
              <a:spcBef>
                <a:spcPts val="0"/>
              </a:spcBef>
              <a:spcAft>
                <a:spcPts val="0"/>
              </a:spcAft>
              <a:buClrTx/>
              <a:buSzTx/>
              <a:buFontTx/>
              <a:buNone/>
              <a:tabLst/>
              <a:defRPr/>
            </a:pPr>
            <a:r>
              <a:rPr lang="en-US" sz="1400" b="1" dirty="0"/>
              <a:t>Photo by: </a:t>
            </a:r>
            <a:r>
              <a:rPr lang="en-US" dirty="0" err="1"/>
              <a:t>Pixabay</a:t>
            </a:r>
            <a:r>
              <a:rPr lang="en-US" dirty="0"/>
              <a:t> </a:t>
            </a:r>
            <a:r>
              <a:rPr lang="en-US" sz="1200" b="0" i="0" u="sng" strike="noStrike" kern="1200" dirty="0">
                <a:solidFill>
                  <a:schemeClr val="tx1"/>
                </a:solidFill>
                <a:effectLst/>
                <a:latin typeface="+mn-lt"/>
                <a:ea typeface="+mn-ea"/>
                <a:cs typeface="+mn-cs"/>
                <a:hlinkClick r:id="rId3"/>
              </a:rPr>
              <a:t>https://pixabay.com/photos/construction-worker-industry-4241847/</a:t>
            </a:r>
            <a:r>
              <a:rPr lang="en-US" sz="1200" b="0" i="0" u="none" strike="noStrike" kern="1200" dirty="0">
                <a:solidFill>
                  <a:schemeClr val="tx1"/>
                </a:solidFill>
                <a:effectLst/>
                <a:latin typeface="+mn-lt"/>
                <a:ea typeface="+mn-ea"/>
                <a:cs typeface="+mn-cs"/>
              </a:rPr>
              <a:t> </a:t>
            </a:r>
            <a:endParaRPr lang="en-US" dirty="0">
              <a:cs typeface="Calibri"/>
            </a:endParaRPr>
          </a:p>
          <a:p>
            <a:pPr defTabSz="990661">
              <a:defRPr/>
            </a:pPr>
            <a:endParaRPr lang="en-GB" dirty="0"/>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dirty="0"/>
          </a:p>
        </p:txBody>
      </p:sp>
      <p:sp>
        <p:nvSpPr>
          <p:cNvPr id="5" name="Date Placeholder 4">
            <a:extLst>
              <a:ext uri="{FF2B5EF4-FFF2-40B4-BE49-F238E27FC236}">
                <a16:creationId xmlns:a16="http://schemas.microsoft.com/office/drawing/2014/main" id="{4E6158B4-4BF1-476D-9471-4DC5C3ED1659}"/>
              </a:ext>
            </a:extLst>
          </p:cNvPr>
          <p:cNvSpPr>
            <a:spLocks noGrp="1"/>
          </p:cNvSpPr>
          <p:nvPr>
            <p:ph type="dt" idx="1"/>
          </p:nvPr>
        </p:nvSpPr>
        <p:spPr/>
        <p:txBody>
          <a:bodyPr/>
          <a:lstStyle/>
          <a:p>
            <a:fld id="{6A709580-A983-4F0B-A04E-C5AC6A2FF4D7}" type="datetime1">
              <a:rPr lang="en-GB" smtClean="0"/>
              <a:t>31/05/2023</a:t>
            </a:fld>
            <a:endParaRPr lang="en-GB" dirty="0"/>
          </a:p>
        </p:txBody>
      </p:sp>
    </p:spTree>
    <p:extLst>
      <p:ext uri="{BB962C8B-B14F-4D97-AF65-F5344CB8AC3E}">
        <p14:creationId xmlns:p14="http://schemas.microsoft.com/office/powerpoint/2010/main" val="394027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t>
            </a:r>
            <a:r>
              <a:rPr lang="en-US" dirty="0">
                <a:ea typeface="+mj-lt"/>
                <a:cs typeface="Calibri"/>
              </a:rPr>
              <a:t>Follow the rules on your site about communicable diseases, like covid. </a:t>
            </a:r>
          </a:p>
          <a:p>
            <a:r>
              <a:rPr lang="en-US" dirty="0">
                <a:ea typeface="+mj-lt"/>
                <a:cs typeface="Calibri"/>
              </a:rPr>
              <a:t>These usually include </a:t>
            </a:r>
            <a:r>
              <a:rPr lang="en-US" dirty="0"/>
              <a:t>keeping at least 3 paces away from people, washing your hands often, and wearing a face mask.</a:t>
            </a:r>
          </a:p>
          <a:p>
            <a:pPr defTabSz="990661">
              <a:defRPr/>
            </a:pPr>
            <a:r>
              <a:rPr lang="en-US" sz="1200" dirty="0">
                <a:ea typeface="+mj-lt"/>
                <a:cs typeface="+mj-lt"/>
              </a:rPr>
              <a:t>Cough and sneeze into the crook of your elbow or a tissue and throw it into a waste bin</a:t>
            </a:r>
            <a:r>
              <a:rPr lang="en-US" dirty="0">
                <a:ea typeface="+mj-lt"/>
                <a:cs typeface="+mj-lt"/>
              </a:rPr>
              <a:t>.</a:t>
            </a:r>
            <a:br>
              <a:rPr lang="en-US" dirty="0">
                <a:ea typeface="+mj-lt"/>
                <a:cs typeface="+mj-lt"/>
              </a:rPr>
            </a:br>
            <a:r>
              <a:rPr lang="en-US" dirty="0">
                <a:ea typeface="+mj-lt"/>
                <a:cs typeface="+mj-lt"/>
              </a:rPr>
              <a:t>If you are ill, for example with diarrhoea or vomiting, tell your Supervisor and stay away from other people.</a:t>
            </a:r>
            <a:endParaRPr lang="en-US" dirty="0"/>
          </a:p>
          <a:p>
            <a:pPr>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GB" sz="1200" b="0" dirty="0">
                <a:highlight>
                  <a:srgbClr val="FFFF00"/>
                </a:highlight>
              </a:rPr>
              <a:t>Shutterstock.com. </a:t>
            </a:r>
            <a:r>
              <a:rPr lang="en-US" sz="1200" dirty="0"/>
              <a:t>Further permission required for reuse. </a:t>
            </a:r>
            <a:endParaRPr lang="en-US" sz="1200" b="1" dirty="0">
              <a:highlight>
                <a:srgbClr val="FFFF00"/>
              </a:highlight>
            </a:endParaRPr>
          </a:p>
          <a:p>
            <a:endParaRPr lang="en-US" dirty="0">
              <a:cs typeface="Calibri"/>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20</a:t>
            </a:fld>
            <a:endParaRPr lang="en-GB" dirty="0"/>
          </a:p>
        </p:txBody>
      </p:sp>
      <p:sp>
        <p:nvSpPr>
          <p:cNvPr id="5" name="Date Placeholder 4">
            <a:extLst>
              <a:ext uri="{FF2B5EF4-FFF2-40B4-BE49-F238E27FC236}">
                <a16:creationId xmlns:a16="http://schemas.microsoft.com/office/drawing/2014/main" id="{B1500651-0E55-4321-B2C4-4F6E3DD4EAE1}"/>
              </a:ext>
            </a:extLst>
          </p:cNvPr>
          <p:cNvSpPr>
            <a:spLocks noGrp="1"/>
          </p:cNvSpPr>
          <p:nvPr>
            <p:ph type="dt" idx="1"/>
          </p:nvPr>
        </p:nvSpPr>
        <p:spPr/>
        <p:txBody>
          <a:bodyPr/>
          <a:lstStyle/>
          <a:p>
            <a:fld id="{1BB11429-86E1-4570-97D0-32D84BCE390A}" type="datetime1">
              <a:rPr lang="en-GB" smtClean="0"/>
              <a:t>31/05/2023</a:t>
            </a:fld>
            <a:endParaRPr lang="en-GB" dirty="0"/>
          </a:p>
        </p:txBody>
      </p:sp>
    </p:spTree>
    <p:extLst>
      <p:ext uri="{BB962C8B-B14F-4D97-AF65-F5344CB8AC3E}">
        <p14:creationId xmlns:p14="http://schemas.microsoft.com/office/powerpoint/2010/main" val="185918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b="0" dirty="0"/>
              <a:t>Now we’ll </a:t>
            </a:r>
            <a:r>
              <a:rPr lang="en-US" dirty="0"/>
              <a:t>finish this module with t</a:t>
            </a:r>
            <a:r>
              <a:rPr lang="en-US" b="0" dirty="0"/>
              <a:t>hree key things for you to remember.</a:t>
            </a:r>
            <a:endParaRPr lang="en-US" b="1" dirty="0"/>
          </a:p>
          <a:p>
            <a:endParaRPr lang="en-US" sz="13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Image by: </a:t>
            </a:r>
            <a:r>
              <a:rPr lang="en-US" sz="1200" b="0" i="0" dirty="0">
                <a:solidFill>
                  <a:srgbClr val="212124"/>
                </a:solidFill>
                <a:effectLst/>
                <a:latin typeface="Proxima Nova"/>
              </a:rPr>
              <a:t>© </a:t>
            </a:r>
            <a:r>
              <a:rPr lang="en-US" dirty="0"/>
              <a:t>World Bank. </a:t>
            </a:r>
            <a:endParaRPr lang="en-US" sz="1300" b="1" dirty="0"/>
          </a:p>
        </p:txBody>
      </p:sp>
      <p:sp>
        <p:nvSpPr>
          <p:cNvPr id="4" name="Slide Number Placeholder 3"/>
          <p:cNvSpPr>
            <a:spLocks noGrp="1"/>
          </p:cNvSpPr>
          <p:nvPr>
            <p:ph type="sldNum" sz="quarter" idx="5"/>
          </p:nvPr>
        </p:nvSpPr>
        <p:spPr/>
        <p:txBody>
          <a:bodyPr/>
          <a:lstStyle/>
          <a:p>
            <a:fld id="{4728D87D-F75C-4A1C-B1D4-17454C29C32E}" type="slidenum">
              <a:rPr lang="en-GB" smtClean="0"/>
              <a:t>21</a:t>
            </a:fld>
            <a:endParaRPr lang="en-GB" dirty="0"/>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56D93620-492E-466E-8401-B5C2D3D428C1}" type="datetime1">
              <a:rPr lang="en-GB" smtClean="0"/>
              <a:t>31/05/2023</a:t>
            </a:fld>
            <a:endParaRPr lang="en-GB" dirty="0"/>
          </a:p>
        </p:txBody>
      </p:sp>
    </p:spTree>
    <p:extLst>
      <p:ext uri="{BB962C8B-B14F-4D97-AF65-F5344CB8AC3E}">
        <p14:creationId xmlns:p14="http://schemas.microsoft.com/office/powerpoint/2010/main" val="324486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Narration: </a:t>
            </a:r>
            <a:r>
              <a:rPr lang="en-US" sz="1200" b="0" dirty="0"/>
              <a:t>1. </a:t>
            </a:r>
            <a:r>
              <a:rPr lang="en-GB" sz="1200" kern="1200" dirty="0">
                <a:solidFill>
                  <a:schemeClr val="tx1"/>
                </a:solidFill>
                <a:latin typeface="+mn-lt"/>
                <a:ea typeface="+mn-ea"/>
                <a:cs typeface="Calibri"/>
              </a:rPr>
              <a:t>Drink water, eat, rest and wash regularly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Light"/>
                <a:cs typeface="Calibri"/>
              </a:rPr>
              <a:t>2. Protect yourself from things that can make you ill and</a:t>
            </a:r>
          </a:p>
          <a:p>
            <a:pPr marL="0" indent="0">
              <a:buNone/>
            </a:pPr>
            <a:r>
              <a:rPr lang="en-GB" sz="1200" dirty="0">
                <a:latin typeface="Calibri Light"/>
                <a:cs typeface="Calibri"/>
              </a:rPr>
              <a:t>3. Stop pests and diseases from spreading.</a:t>
            </a:r>
          </a:p>
          <a:p>
            <a:pPr marL="0" lvl="2"/>
            <a:r>
              <a:rPr lang="en-US" sz="1200" dirty="0">
                <a:effectLst/>
                <a:latin typeface="Calibri"/>
                <a:ea typeface="Calibri" panose="020F0502020204030204" pitchFamily="34" charset="0"/>
                <a:cs typeface="Calibri"/>
              </a:rPr>
              <a:t>Now that you know how to stay healthy, we’ll explain what you can do to keep the community safe</a:t>
            </a:r>
            <a:r>
              <a:rPr lang="en-US" sz="1200" dirty="0">
                <a:latin typeface="Calibri"/>
                <a:ea typeface="Calibri" panose="020F0502020204030204" pitchFamily="34" charset="0"/>
                <a:cs typeface="Calibri"/>
              </a:rPr>
              <a:t> in Module 5</a:t>
            </a:r>
            <a:r>
              <a:rPr lang="en-US" sz="1200" dirty="0">
                <a:effectLst/>
                <a:latin typeface="Calibri"/>
                <a:ea typeface="Calibri" panose="020F0502020204030204" pitchFamily="34" charset="0"/>
                <a:cs typeface="Calibri"/>
              </a:rPr>
              <a:t>.</a:t>
            </a:r>
          </a:p>
          <a:p>
            <a:pPr marL="0" lvl="2"/>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sz="1200" b="0" dirty="0" err="1"/>
              <a:t>Pxhere</a:t>
            </a:r>
            <a:r>
              <a:rPr lang="en-US" sz="1200" b="0" dirty="0"/>
              <a:t>, Creative Commons CC0, https://pxhere.com/en/photo/1610984. </a:t>
            </a:r>
            <a:r>
              <a:rPr lang="en-US" sz="1200"/>
              <a:t>Further permission required for reuse. </a:t>
            </a:r>
            <a:endParaRPr lang="en-US" sz="1200" b="1">
              <a:highlight>
                <a:srgbClr val="FFFF00"/>
              </a:highlight>
            </a:endParaRPr>
          </a:p>
          <a:p>
            <a:endParaRPr lang="en-US" sz="1200" b="1" dirty="0"/>
          </a:p>
        </p:txBody>
      </p:sp>
      <p:sp>
        <p:nvSpPr>
          <p:cNvPr id="4" name="Slide Number Placeholder 3"/>
          <p:cNvSpPr>
            <a:spLocks noGrp="1"/>
          </p:cNvSpPr>
          <p:nvPr>
            <p:ph type="sldNum" sz="quarter" idx="5"/>
          </p:nvPr>
        </p:nvSpPr>
        <p:spPr/>
        <p:txBody>
          <a:bodyPr/>
          <a:lstStyle/>
          <a:p>
            <a:fld id="{4728D87D-F75C-4A1C-B1D4-17454C29C32E}" type="slidenum">
              <a:rPr lang="en-GB" smtClean="0"/>
              <a:t>22</a:t>
            </a:fld>
            <a:endParaRPr lang="en-GB" dirty="0"/>
          </a:p>
        </p:txBody>
      </p:sp>
      <p:sp>
        <p:nvSpPr>
          <p:cNvPr id="5" name="Date Placeholder 4">
            <a:extLst>
              <a:ext uri="{FF2B5EF4-FFF2-40B4-BE49-F238E27FC236}">
                <a16:creationId xmlns:a16="http://schemas.microsoft.com/office/drawing/2014/main" id="{2C275FDD-BADD-4F35-B28D-BD7214F1DCFE}"/>
              </a:ext>
            </a:extLst>
          </p:cNvPr>
          <p:cNvSpPr>
            <a:spLocks noGrp="1"/>
          </p:cNvSpPr>
          <p:nvPr>
            <p:ph type="dt" idx="1"/>
          </p:nvPr>
        </p:nvSpPr>
        <p:spPr/>
        <p:txBody>
          <a:bodyPr/>
          <a:lstStyle/>
          <a:p>
            <a:fld id="{B4E0298C-0A53-43A1-8F94-D3B50A435DA5}" type="datetime1">
              <a:rPr lang="en-GB" smtClean="0"/>
              <a:t>31/05/2023</a:t>
            </a:fld>
            <a:endParaRPr lang="en-GB" dirty="0"/>
          </a:p>
        </p:txBody>
      </p:sp>
    </p:spTree>
    <p:extLst>
      <p:ext uri="{BB962C8B-B14F-4D97-AF65-F5344CB8AC3E}">
        <p14:creationId xmlns:p14="http://schemas.microsoft.com/office/powerpoint/2010/main" val="361138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251D2D67-CB52-4F47-A422-362DB98E6815}" type="datetime1">
              <a:rPr lang="en-GB" smtClean="0"/>
              <a:t>31/05/2023</a:t>
            </a:fld>
            <a:endParaRPr lang="en-GB" dirty="0"/>
          </a:p>
        </p:txBody>
      </p:sp>
      <p:sp>
        <p:nvSpPr>
          <p:cNvPr id="5" name="Slide Number Placeholder 4"/>
          <p:cNvSpPr>
            <a:spLocks noGrp="1"/>
          </p:cNvSpPr>
          <p:nvPr>
            <p:ph type="sldNum" sz="quarter" idx="5"/>
          </p:nvPr>
        </p:nvSpPr>
        <p:spPr/>
        <p:txBody>
          <a:bodyPr/>
          <a:lstStyle/>
          <a:p>
            <a:fld id="{4728D87D-F75C-4A1C-B1D4-17454C29C32E}" type="slidenum">
              <a:rPr lang="en-GB" smtClean="0"/>
              <a:t>23</a:t>
            </a:fld>
            <a:endParaRPr lang="en-GB" dirty="0"/>
          </a:p>
        </p:txBody>
      </p:sp>
    </p:spTree>
    <p:extLst>
      <p:ext uri="{BB962C8B-B14F-4D97-AF65-F5344CB8AC3E}">
        <p14:creationId xmlns:p14="http://schemas.microsoft.com/office/powerpoint/2010/main" val="93941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Let’s begin with finding out about keeping yourself well.</a:t>
            </a:r>
            <a:br>
              <a:rPr lang="en-US" dirty="0">
                <a:cs typeface="+mn-lt"/>
              </a:rPr>
            </a:br>
            <a:endParaRPr lang="en-US" dirty="0"/>
          </a:p>
          <a:p>
            <a:pPr marL="0" marR="0" lvl="0" indent="0" algn="l" defTabSz="990661" rtl="0" eaLnBrk="1" fontAlgn="auto" latinLnBrk="0" hangingPunct="1">
              <a:lnSpc>
                <a:spcPct val="100000"/>
              </a:lnSpc>
              <a:spcBef>
                <a:spcPts val="0"/>
              </a:spcBef>
              <a:spcAft>
                <a:spcPts val="0"/>
              </a:spcAft>
              <a:buClrTx/>
              <a:buSzTx/>
              <a:buFontTx/>
              <a:buNone/>
              <a:tabLst/>
              <a:defRPr/>
            </a:pPr>
            <a:r>
              <a:rPr lang="en-US" sz="1400" b="1" dirty="0"/>
              <a:t>Photo by: </a:t>
            </a:r>
            <a:r>
              <a:rPr lang="en-US" sz="1300" b="0" dirty="0"/>
              <a:t>Mutahir Jamil</a:t>
            </a:r>
            <a:r>
              <a:rPr lang="en-US" b="0" dirty="0"/>
              <a:t> on </a:t>
            </a:r>
            <a:r>
              <a:rPr lang="en-US" b="0" dirty="0" err="1"/>
              <a:t>Pexels</a:t>
            </a:r>
            <a:r>
              <a:rPr lang="en-US" b="0" dirty="0"/>
              <a:t> </a:t>
            </a:r>
            <a:r>
              <a:rPr lang="en-US" dirty="0"/>
              <a:t>https://www.pexels.com/photo/a-young-man-working-in-construction-8990557/ </a:t>
            </a:r>
            <a:endParaRPr lang="en-US" dirty="0">
              <a:cs typeface="Calibri"/>
            </a:endParaRPr>
          </a:p>
          <a:p>
            <a:endParaRPr lang="en-US" dirty="0"/>
          </a:p>
        </p:txBody>
      </p:sp>
      <p:sp>
        <p:nvSpPr>
          <p:cNvPr id="4" name="Date Placeholder 3"/>
          <p:cNvSpPr>
            <a:spLocks noGrp="1"/>
          </p:cNvSpPr>
          <p:nvPr>
            <p:ph type="dt" idx="1"/>
          </p:nvPr>
        </p:nvSpPr>
        <p:spPr/>
        <p:txBody>
          <a:bodyPr/>
          <a:lstStyle/>
          <a:p>
            <a:fld id="{251D2D67-CB52-4F47-A422-362DB98E6815}" type="datetime1">
              <a:rPr lang="en-GB" smtClean="0"/>
              <a:t>31/05/2023</a:t>
            </a:fld>
            <a:endParaRPr lang="en-GB" dirty="0"/>
          </a:p>
        </p:txBody>
      </p:sp>
      <p:sp>
        <p:nvSpPr>
          <p:cNvPr id="5" name="Slide Number Placeholder 4"/>
          <p:cNvSpPr>
            <a:spLocks noGrp="1"/>
          </p:cNvSpPr>
          <p:nvPr>
            <p:ph type="sldNum" sz="quarter" idx="5"/>
          </p:nvPr>
        </p:nvSpPr>
        <p:spPr/>
        <p:txBody>
          <a:bodyPr/>
          <a:lstStyle/>
          <a:p>
            <a:fld id="{4728D87D-F75C-4A1C-B1D4-17454C29C32E}" type="slidenum">
              <a:rPr lang="en-GB" smtClean="0"/>
              <a:t>3</a:t>
            </a:fld>
            <a:endParaRPr lang="en-GB" dirty="0"/>
          </a:p>
        </p:txBody>
      </p:sp>
    </p:spTree>
    <p:extLst>
      <p:ext uri="{BB962C8B-B14F-4D97-AF65-F5344CB8AC3E}">
        <p14:creationId xmlns:p14="http://schemas.microsoft.com/office/powerpoint/2010/main" val="122481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Drink lots of water to stay hydrated especially in the sun and heat. </a:t>
            </a:r>
          </a:p>
          <a:p>
            <a:r>
              <a:rPr lang="en-US" dirty="0"/>
              <a:t>This helps you avoid heatstroke, stay focused and keep your muscles strong making it less likely you'll have an accident.</a:t>
            </a:r>
            <a:endParaRPr lang="en-US" dirty="0">
              <a:cs typeface="Calibri" panose="020F0502020204030204"/>
            </a:endParaRPr>
          </a:p>
          <a:p>
            <a:r>
              <a:rPr lang="en-US" dirty="0"/>
              <a:t>Only drink water from the drinking water tap which should be labelled something like this blue sign - or bottled water. </a:t>
            </a:r>
          </a:p>
          <a:p>
            <a:r>
              <a:rPr lang="en-US" dirty="0"/>
              <a:t>Don't drink water from elsewhere as it may not be clean and could make you ill. </a:t>
            </a:r>
          </a:p>
          <a:p>
            <a:r>
              <a:rPr lang="en-US" dirty="0"/>
              <a:t>Turn off the tap when you've finished to save water.</a:t>
            </a:r>
            <a:endParaRPr lang="en-US" dirty="0">
              <a:cs typeface="Calibri"/>
            </a:endParaRPr>
          </a:p>
          <a:p>
            <a:pPr>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Image by: </a:t>
            </a:r>
            <a:r>
              <a:rPr lang="en-US" dirty="0" err="1">
                <a:cs typeface="Calibri" panose="020F0502020204030204"/>
              </a:rPr>
              <a:t>Pixabay</a:t>
            </a:r>
            <a:r>
              <a:rPr lang="en-US" dirty="0">
                <a:cs typeface="Calibri" panose="020F0502020204030204"/>
              </a:rPr>
              <a:t>, https://pixabay.com/illustrations/water-tap-icon-drinking-water-3597526/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sz="1200" b="0" i="0" dirty="0">
                <a:solidFill>
                  <a:srgbClr val="212124"/>
                </a:solidFill>
                <a:effectLst/>
                <a:latin typeface="Proxima Nova"/>
              </a:rPr>
              <a:t>© </a:t>
            </a:r>
            <a:r>
              <a:rPr lang="en-US" dirty="0"/>
              <a:t>Simone D. McCourtie / World Bank. </a:t>
            </a:r>
            <a:r>
              <a:rPr lang="en-US" sz="1200" dirty="0"/>
              <a:t>Further permission required for reuse. </a:t>
            </a:r>
            <a:endParaRPr lang="en-US" sz="1200" b="1" dirty="0"/>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dirty="0"/>
          </a:p>
        </p:txBody>
      </p:sp>
      <p:sp>
        <p:nvSpPr>
          <p:cNvPr id="5" name="Date Placeholder 4">
            <a:extLst>
              <a:ext uri="{FF2B5EF4-FFF2-40B4-BE49-F238E27FC236}">
                <a16:creationId xmlns:a16="http://schemas.microsoft.com/office/drawing/2014/main" id="{B96B0D4D-388E-4FE6-89EC-B894C1FB7235}"/>
              </a:ext>
            </a:extLst>
          </p:cNvPr>
          <p:cNvSpPr>
            <a:spLocks noGrp="1"/>
          </p:cNvSpPr>
          <p:nvPr>
            <p:ph type="dt" idx="1"/>
          </p:nvPr>
        </p:nvSpPr>
        <p:spPr/>
        <p:txBody>
          <a:bodyPr/>
          <a:lstStyle/>
          <a:p>
            <a:fld id="{F875A7A6-65E6-4F32-9FDE-76DAF5482E7F}" type="datetime1">
              <a:rPr lang="en-GB" smtClean="0"/>
              <a:t>31/05/2023</a:t>
            </a:fld>
            <a:endParaRPr lang="en-GB" dirty="0"/>
          </a:p>
        </p:txBody>
      </p:sp>
    </p:spTree>
    <p:extLst>
      <p:ext uri="{BB962C8B-B14F-4D97-AF65-F5344CB8AC3E}">
        <p14:creationId xmlns:p14="http://schemas.microsoft.com/office/powerpoint/2010/main" val="180897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It’s important that you t</a:t>
            </a:r>
            <a:r>
              <a:rPr lang="en-US" dirty="0"/>
              <a:t>ake regular rest breaks to stop you from getting tired. </a:t>
            </a:r>
          </a:p>
          <a:p>
            <a:r>
              <a:rPr lang="en-US" dirty="0"/>
              <a:t>When you are tired you are more likely to have an accident.</a:t>
            </a:r>
          </a:p>
          <a:p>
            <a:r>
              <a:rPr lang="en-US" dirty="0"/>
              <a:t>Eat and drink away from the work areas. </a:t>
            </a:r>
          </a:p>
          <a:p>
            <a:r>
              <a:rPr lang="en-US" dirty="0"/>
              <a:t>There should be proper places for eating and resting.</a:t>
            </a:r>
          </a:p>
          <a:p>
            <a:endParaRPr lang="en-US" dirty="0"/>
          </a:p>
          <a:p>
            <a:pPr>
              <a:defRPr/>
            </a:pPr>
            <a:r>
              <a:rPr lang="en-US" sz="1200" b="1" dirty="0"/>
              <a:t>Photo by:</a:t>
            </a:r>
            <a:r>
              <a:rPr lang="en-US" b="1" dirty="0"/>
              <a:t> </a:t>
            </a:r>
            <a:r>
              <a:rPr lang="en-US" dirty="0"/>
              <a:t>© Michael Hall / World Bank</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dirty="0"/>
          </a:p>
        </p:txBody>
      </p:sp>
      <p:sp>
        <p:nvSpPr>
          <p:cNvPr id="5" name="Date Placeholder 4">
            <a:extLst>
              <a:ext uri="{FF2B5EF4-FFF2-40B4-BE49-F238E27FC236}">
                <a16:creationId xmlns:a16="http://schemas.microsoft.com/office/drawing/2014/main" id="{C203F56A-207A-4C2E-9AB4-9FF32C46FD6D}"/>
              </a:ext>
            </a:extLst>
          </p:cNvPr>
          <p:cNvSpPr>
            <a:spLocks noGrp="1"/>
          </p:cNvSpPr>
          <p:nvPr>
            <p:ph type="dt" idx="1"/>
          </p:nvPr>
        </p:nvSpPr>
        <p:spPr/>
        <p:txBody>
          <a:bodyPr/>
          <a:lstStyle/>
          <a:p>
            <a:fld id="{4FC9D35F-414E-4FAC-9B20-51A6CEA62787}" type="datetime1">
              <a:rPr lang="en-GB" smtClean="0"/>
              <a:t>31/05/2023</a:t>
            </a:fld>
            <a:endParaRPr lang="en-GB" dirty="0"/>
          </a:p>
        </p:txBody>
      </p:sp>
    </p:spTree>
    <p:extLst>
      <p:ext uri="{BB962C8B-B14F-4D97-AF65-F5344CB8AC3E}">
        <p14:creationId xmlns:p14="http://schemas.microsoft.com/office/powerpoint/2010/main" val="29003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b="0" dirty="0"/>
              <a:t>N</a:t>
            </a:r>
            <a:r>
              <a:rPr lang="en-US" dirty="0"/>
              <a:t>ot like this site, where the worker is just lying on the ground. </a:t>
            </a:r>
          </a:p>
          <a:p>
            <a:r>
              <a:rPr lang="en-US" sz="1200" dirty="0">
                <a:ea typeface="+mj-lt"/>
                <a:cs typeface="+mj-lt"/>
              </a:rPr>
              <a:t>Smoking is very bad for your health, but if you must smoke do so only in the smoking areas.</a:t>
            </a:r>
            <a:endParaRPr lang="en-US" dirty="0">
              <a:cs typeface="Calibri"/>
            </a:endParaRPr>
          </a:p>
          <a:p>
            <a:pPr>
              <a:defRPr/>
            </a:pPr>
            <a:r>
              <a:rPr lang="en-US" dirty="0">
                <a:cs typeface="Calibri"/>
              </a:rPr>
              <a:t>And use the waste bins provided to keep the site clean.</a:t>
            </a:r>
            <a:endParaRPr lang="en-US"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i="0" dirty="0">
                <a:solidFill>
                  <a:srgbClr val="212124"/>
                </a:solidFill>
                <a:effectLst/>
                <a:latin typeface="Proxima Nova"/>
              </a:rPr>
              <a:t>© M</a:t>
            </a:r>
            <a:r>
              <a:rPr lang="en-US" b="0" dirty="0"/>
              <a:t>ichael Hall / World Bank</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dirty="0"/>
          </a:p>
        </p:txBody>
      </p:sp>
      <p:sp>
        <p:nvSpPr>
          <p:cNvPr id="5" name="Date Placeholder 4">
            <a:extLst>
              <a:ext uri="{FF2B5EF4-FFF2-40B4-BE49-F238E27FC236}">
                <a16:creationId xmlns:a16="http://schemas.microsoft.com/office/drawing/2014/main" id="{C203F56A-207A-4C2E-9AB4-9FF32C46FD6D}"/>
              </a:ext>
            </a:extLst>
          </p:cNvPr>
          <p:cNvSpPr>
            <a:spLocks noGrp="1"/>
          </p:cNvSpPr>
          <p:nvPr>
            <p:ph type="dt" idx="1"/>
          </p:nvPr>
        </p:nvSpPr>
        <p:spPr/>
        <p:txBody>
          <a:bodyPr/>
          <a:lstStyle/>
          <a:p>
            <a:fld id="{4FC9D35F-414E-4FAC-9B20-51A6CEA62787}" type="datetime1">
              <a:rPr lang="en-GB" smtClean="0"/>
              <a:t>31/05/2023</a:t>
            </a:fld>
            <a:endParaRPr lang="en-GB" dirty="0"/>
          </a:p>
        </p:txBody>
      </p:sp>
    </p:spTree>
    <p:extLst>
      <p:ext uri="{BB962C8B-B14F-4D97-AF65-F5344CB8AC3E}">
        <p14:creationId xmlns:p14="http://schemas.microsoft.com/office/powerpoint/2010/main" val="160191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Always use the toilets and washing areas, not other areas. </a:t>
            </a:r>
          </a:p>
          <a:p>
            <a:r>
              <a:rPr lang="en-US" dirty="0"/>
              <a:t>The toilets and washing areas have been designed not to cause pollution. </a:t>
            </a:r>
          </a:p>
          <a:p>
            <a:r>
              <a:rPr lang="en-US" dirty="0"/>
              <a:t>And there should be separate toilets and washing areas for men and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Photos by: </a:t>
            </a:r>
            <a:r>
              <a:rPr lang="en-US" dirty="0"/>
              <a:t>1. Four toilets:</a:t>
            </a:r>
            <a:r>
              <a:rPr lang="en-US" sz="1300" dirty="0"/>
              <a:t> </a:t>
            </a:r>
            <a:r>
              <a:rPr lang="en-US" sz="1400" b="0" i="0" dirty="0">
                <a:solidFill>
                  <a:srgbClr val="212124"/>
                </a:solidFill>
                <a:effectLst/>
                <a:latin typeface="Proxima Nova"/>
              </a:rPr>
              <a:t>© </a:t>
            </a:r>
            <a:r>
              <a:rPr lang="en-US" sz="1400" dirty="0" err="1"/>
              <a:t>Dohwa</a:t>
            </a:r>
            <a:r>
              <a:rPr lang="en-US" sz="1400" dirty="0"/>
              <a:t> Engineering Co Ltd /</a:t>
            </a:r>
            <a:r>
              <a:rPr lang="en-US" sz="1400" b="0" dirty="0"/>
              <a:t>World Bank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2. Two toilets: </a:t>
            </a:r>
            <a:r>
              <a:rPr lang="en-US" b="0" i="0" dirty="0">
                <a:solidFill>
                  <a:srgbClr val="212124"/>
                </a:solidFill>
                <a:effectLst/>
                <a:latin typeface="Proxima Nova"/>
              </a:rPr>
              <a:t>© M</a:t>
            </a:r>
            <a:r>
              <a:rPr lang="en-US" b="0" dirty="0"/>
              <a:t>ichael Hall / World Bank</a:t>
            </a:r>
          </a:p>
          <a:p>
            <a:endParaRPr lang="en-US" b="1" dirty="0">
              <a:cs typeface="Calibri"/>
            </a:endParaRPr>
          </a:p>
          <a:p>
            <a:endParaRPr lang="en-US" b="1"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dirty="0"/>
          </a:p>
        </p:txBody>
      </p:sp>
      <p:sp>
        <p:nvSpPr>
          <p:cNvPr id="5" name="Date Placeholder 4">
            <a:extLst>
              <a:ext uri="{FF2B5EF4-FFF2-40B4-BE49-F238E27FC236}">
                <a16:creationId xmlns:a16="http://schemas.microsoft.com/office/drawing/2014/main" id="{84A39ACB-854A-4A3B-AA16-B4558E40BD68}"/>
              </a:ext>
            </a:extLst>
          </p:cNvPr>
          <p:cNvSpPr>
            <a:spLocks noGrp="1"/>
          </p:cNvSpPr>
          <p:nvPr>
            <p:ph type="dt" idx="1"/>
          </p:nvPr>
        </p:nvSpPr>
        <p:spPr/>
        <p:txBody>
          <a:bodyPr/>
          <a:lstStyle/>
          <a:p>
            <a:fld id="{2258CC1C-F855-4DC2-92AA-D351B2E33BBC}" type="datetime1">
              <a:rPr lang="en-GB" smtClean="0"/>
              <a:t>31/05/2023</a:t>
            </a:fld>
            <a:endParaRPr lang="en-GB" dirty="0"/>
          </a:p>
        </p:txBody>
      </p:sp>
    </p:spTree>
    <p:extLst>
      <p:ext uri="{BB962C8B-B14F-4D97-AF65-F5344CB8AC3E}">
        <p14:creationId xmlns:p14="http://schemas.microsoft.com/office/powerpoint/2010/main" val="216203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 Always wash your hands after using the toilet and wash your hands and face before you eat or drink. </a:t>
            </a:r>
          </a:p>
          <a:p>
            <a:r>
              <a:rPr lang="en-US" dirty="0"/>
              <a:t>Keeping clean reduces the risk of getting an infection and helps avoid health problems caused by handling hazardous substances, like fuel and cement. </a:t>
            </a:r>
          </a:p>
          <a:p>
            <a:r>
              <a:rPr lang="en-US" dirty="0"/>
              <a:t>There should be running water, soap and hand towels or driers. </a:t>
            </a:r>
          </a:p>
          <a:p>
            <a:r>
              <a:rPr lang="en-US" dirty="0"/>
              <a:t>If these run out or are not working tell your Supervisor.  </a:t>
            </a:r>
            <a:endParaRPr lang="en-US" dirty="0">
              <a:cs typeface="Calibri" panose="020F0502020204030204"/>
            </a:endParaRPr>
          </a:p>
          <a:p>
            <a:r>
              <a:rPr lang="en-US" dirty="0"/>
              <a:t>Turn off the tap when you've finished to save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b="1" dirty="0"/>
              <a:t>Image by: </a:t>
            </a:r>
            <a:r>
              <a:rPr lang="en-US" dirty="0"/>
              <a:t>ISO 7010 </a:t>
            </a:r>
            <a:r>
              <a:rPr lang="en-US" dirty="0">
                <a:hlinkClick r:id="rId3"/>
              </a:rPr>
              <a:t>https://en.wikipedia.org/wiki/ISO_7010</a:t>
            </a:r>
            <a:r>
              <a:rPr lang="en-US" dirty="0"/>
              <a:t>  In public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sz="1200" b="0" i="0" dirty="0">
                <a:solidFill>
                  <a:srgbClr val="212124"/>
                </a:solidFill>
                <a:effectLst/>
                <a:latin typeface="Proxima Nova"/>
              </a:rPr>
              <a:t>© </a:t>
            </a:r>
            <a:r>
              <a:rPr lang="en-US" dirty="0"/>
              <a:t>Ousmane Traore (MAKAVELI) / World Bank</a:t>
            </a:r>
          </a:p>
          <a:p>
            <a:endParaRPr lang="en-US" b="1" dirty="0">
              <a:cs typeface="Calibri"/>
            </a:endParaRPr>
          </a:p>
          <a:p>
            <a:endParaRPr lang="en-US" b="1"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dirty="0"/>
          </a:p>
        </p:txBody>
      </p:sp>
      <p:sp>
        <p:nvSpPr>
          <p:cNvPr id="5" name="Date Placeholder 4">
            <a:extLst>
              <a:ext uri="{FF2B5EF4-FFF2-40B4-BE49-F238E27FC236}">
                <a16:creationId xmlns:a16="http://schemas.microsoft.com/office/drawing/2014/main" id="{84A39ACB-854A-4A3B-AA16-B4558E40BD68}"/>
              </a:ext>
            </a:extLst>
          </p:cNvPr>
          <p:cNvSpPr>
            <a:spLocks noGrp="1"/>
          </p:cNvSpPr>
          <p:nvPr>
            <p:ph type="dt" idx="1"/>
          </p:nvPr>
        </p:nvSpPr>
        <p:spPr/>
        <p:txBody>
          <a:bodyPr/>
          <a:lstStyle/>
          <a:p>
            <a:fld id="{2258CC1C-F855-4DC2-92AA-D351B2E33BBC}" type="datetime1">
              <a:rPr lang="en-GB" smtClean="0"/>
              <a:t>31/05/2023</a:t>
            </a:fld>
            <a:endParaRPr lang="en-GB" dirty="0"/>
          </a:p>
        </p:txBody>
      </p:sp>
    </p:spTree>
    <p:extLst>
      <p:ext uri="{BB962C8B-B14F-4D97-AF65-F5344CB8AC3E}">
        <p14:creationId xmlns:p14="http://schemas.microsoft.com/office/powerpoint/2010/main" val="386539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Narration: </a:t>
            </a:r>
            <a:r>
              <a:rPr lang="en-US" dirty="0"/>
              <a:t> </a:t>
            </a:r>
            <a:r>
              <a:rPr lang="en-US" dirty="0">
                <a:cs typeface="Calibri"/>
              </a:rPr>
              <a:t>D</a:t>
            </a:r>
            <a:r>
              <a:rPr lang="en-US" dirty="0"/>
              <a:t>iseases and chemicals can enter your body through cuts and wounds, making you ill.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keep </a:t>
            </a:r>
            <a:r>
              <a:rPr lang="en-US" dirty="0">
                <a:cs typeface="Calibri"/>
              </a:rPr>
              <a:t>cuts and wounds covered with a dressing and check for infection every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Photo by: </a:t>
            </a:r>
            <a:r>
              <a:rPr lang="en-US" b="0" dirty="0"/>
              <a:t>Shutterstock.com. </a:t>
            </a:r>
            <a:endParaRPr lang="en-US" b="1" dirty="0"/>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dirty="0"/>
          </a:p>
        </p:txBody>
      </p:sp>
      <p:sp>
        <p:nvSpPr>
          <p:cNvPr id="5" name="Date Placeholder 4">
            <a:extLst>
              <a:ext uri="{FF2B5EF4-FFF2-40B4-BE49-F238E27FC236}">
                <a16:creationId xmlns:a16="http://schemas.microsoft.com/office/drawing/2014/main" id="{3C75B4F7-3665-49BC-8D20-1C721A6387CA}"/>
              </a:ext>
            </a:extLst>
          </p:cNvPr>
          <p:cNvSpPr>
            <a:spLocks noGrp="1"/>
          </p:cNvSpPr>
          <p:nvPr>
            <p:ph type="dt" idx="1"/>
          </p:nvPr>
        </p:nvSpPr>
        <p:spPr/>
        <p:txBody>
          <a:bodyPr/>
          <a:lstStyle/>
          <a:p>
            <a:fld id="{7BEEBEDF-79AB-423E-8EB9-71262F3608FB}" type="datetime1">
              <a:rPr lang="en-GB" smtClean="0"/>
              <a:t>31/05/2023</a:t>
            </a:fld>
            <a:endParaRPr lang="en-GB" dirty="0"/>
          </a:p>
        </p:txBody>
      </p:sp>
    </p:spTree>
    <p:extLst>
      <p:ext uri="{BB962C8B-B14F-4D97-AF65-F5344CB8AC3E}">
        <p14:creationId xmlns:p14="http://schemas.microsoft.com/office/powerpoint/2010/main" val="2659695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5" name="Group 4"/>
          <p:cNvGrpSpPr/>
          <p:nvPr userDrawn="1"/>
        </p:nvGrpSpPr>
        <p:grpSpPr>
          <a:xfrm>
            <a:off x="-4" y="-20581"/>
            <a:ext cx="12215154" cy="6889714"/>
            <a:chOff x="-4" y="-20581"/>
            <a:chExt cx="12215154" cy="6889714"/>
          </a:xfrm>
        </p:grpSpPr>
        <p:sp>
          <p:nvSpPr>
            <p:cNvPr id="8" name="Rectangle 8"/>
            <p:cNvSpPr/>
            <p:nvPr userDrawn="1"/>
          </p:nvSpPr>
          <p:spPr>
            <a:xfrm rot="10800000" flipV="1">
              <a:off x="-4" y="-20581"/>
              <a:ext cx="4953002"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718" h="589441">
                  <a:moveTo>
                    <a:pt x="0" y="10949"/>
                  </a:moveTo>
                  <a:lnTo>
                    <a:pt x="4790718" y="0"/>
                  </a:lnTo>
                  <a:lnTo>
                    <a:pt x="4790718" y="589441"/>
                  </a:lnTo>
                  <a:lnTo>
                    <a:pt x="489105" y="589441"/>
                  </a:lnTo>
                  <a:lnTo>
                    <a:pt x="0" y="1094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230595" y="101108"/>
              <a:ext cx="399850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4</a:t>
              </a:r>
              <a:r>
                <a:rPr lang="en-US" dirty="0">
                  <a:solidFill>
                    <a:schemeClr val="bg1"/>
                  </a:solidFill>
                  <a:latin typeface="Arial" charset="0"/>
                  <a:ea typeface="Arial" charset="0"/>
                  <a:cs typeface="Arial" charset="0"/>
                </a:rPr>
                <a:t>  •  STAYING HEALTHY</a:t>
              </a:r>
              <a:endParaRPr lang="en-US" b="1" dirty="0">
                <a:solidFill>
                  <a:schemeClr val="bg1"/>
                </a:solidFill>
                <a:latin typeface="Arial" charset="0"/>
                <a:ea typeface="Arial" charset="0"/>
                <a:cs typeface="Arial" charset="0"/>
              </a:endParaRPr>
            </a:p>
          </p:txBody>
        </p:sp>
        <p:sp>
          <p:nvSpPr>
            <p:cNvPr id="10"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15827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p:cNvGrpSpPr/>
          <p:nvPr userDrawn="1"/>
        </p:nvGrpSpPr>
        <p:grpSpPr>
          <a:xfrm>
            <a:off x="-4" y="-20581"/>
            <a:ext cx="12215154" cy="6889714"/>
            <a:chOff x="-4" y="-20581"/>
            <a:chExt cx="12215154" cy="6889714"/>
          </a:xfrm>
        </p:grpSpPr>
        <p:sp>
          <p:nvSpPr>
            <p:cNvPr id="13" name="Rectangle 8"/>
            <p:cNvSpPr/>
            <p:nvPr userDrawn="1"/>
          </p:nvSpPr>
          <p:spPr>
            <a:xfrm rot="10800000" flipV="1">
              <a:off x="-4" y="-20581"/>
              <a:ext cx="4953002"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718" h="589441">
                  <a:moveTo>
                    <a:pt x="0" y="10949"/>
                  </a:moveTo>
                  <a:lnTo>
                    <a:pt x="4790718" y="0"/>
                  </a:lnTo>
                  <a:lnTo>
                    <a:pt x="4790718" y="589441"/>
                  </a:lnTo>
                  <a:lnTo>
                    <a:pt x="489105" y="589441"/>
                  </a:lnTo>
                  <a:lnTo>
                    <a:pt x="0" y="1094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230595" y="101108"/>
              <a:ext cx="399850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4</a:t>
              </a:r>
              <a:r>
                <a:rPr lang="en-US" dirty="0">
                  <a:solidFill>
                    <a:schemeClr val="bg1"/>
                  </a:solidFill>
                  <a:latin typeface="Arial" charset="0"/>
                  <a:ea typeface="Arial" charset="0"/>
                  <a:cs typeface="Arial" charset="0"/>
                </a:rPr>
                <a:t>  •  STAYING HEALTHY</a:t>
              </a:r>
              <a:endParaRPr lang="en-US" b="1" dirty="0">
                <a:solidFill>
                  <a:schemeClr val="bg1"/>
                </a:solidFill>
                <a:latin typeface="Arial" charset="0"/>
                <a:ea typeface="Arial" charset="0"/>
                <a:cs typeface="Arial" charset="0"/>
              </a:endParaRPr>
            </a:p>
          </p:txBody>
        </p:sp>
        <p:sp>
          <p:nvSpPr>
            <p:cNvPr id="15"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 name="Group 10"/>
          <p:cNvGrpSpPr/>
          <p:nvPr userDrawn="1"/>
        </p:nvGrpSpPr>
        <p:grpSpPr>
          <a:xfrm>
            <a:off x="-4" y="-20581"/>
            <a:ext cx="12215154" cy="6889714"/>
            <a:chOff x="-4" y="-20581"/>
            <a:chExt cx="12215154" cy="6889714"/>
          </a:xfrm>
        </p:grpSpPr>
        <p:sp>
          <p:nvSpPr>
            <p:cNvPr id="13" name="Rectangle 8"/>
            <p:cNvSpPr/>
            <p:nvPr userDrawn="1"/>
          </p:nvSpPr>
          <p:spPr>
            <a:xfrm rot="10800000" flipV="1">
              <a:off x="-4" y="-20581"/>
              <a:ext cx="4953002"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718" h="589441">
                  <a:moveTo>
                    <a:pt x="0" y="10949"/>
                  </a:moveTo>
                  <a:lnTo>
                    <a:pt x="4790718" y="0"/>
                  </a:lnTo>
                  <a:lnTo>
                    <a:pt x="4790718" y="589441"/>
                  </a:lnTo>
                  <a:lnTo>
                    <a:pt x="489105" y="589441"/>
                  </a:lnTo>
                  <a:lnTo>
                    <a:pt x="0" y="1094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230595" y="101108"/>
              <a:ext cx="399850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4</a:t>
              </a:r>
              <a:r>
                <a:rPr lang="en-US" dirty="0">
                  <a:solidFill>
                    <a:schemeClr val="bg1"/>
                  </a:solidFill>
                  <a:latin typeface="Arial" charset="0"/>
                  <a:ea typeface="Arial" charset="0"/>
                  <a:cs typeface="Arial" charset="0"/>
                </a:rPr>
                <a:t>  •  STAYING HEALTHY</a:t>
              </a:r>
              <a:endParaRPr lang="en-US" b="1" dirty="0">
                <a:solidFill>
                  <a:schemeClr val="bg1"/>
                </a:solidFill>
                <a:latin typeface="Arial" charset="0"/>
                <a:ea typeface="Arial" charset="0"/>
                <a:cs typeface="Arial" charset="0"/>
              </a:endParaRPr>
            </a:p>
          </p:txBody>
        </p:sp>
        <p:sp>
          <p:nvSpPr>
            <p:cNvPr id="15"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8" name="Group 7"/>
          <p:cNvGrpSpPr/>
          <p:nvPr userDrawn="1"/>
        </p:nvGrpSpPr>
        <p:grpSpPr>
          <a:xfrm>
            <a:off x="-4" y="-20581"/>
            <a:ext cx="12215154" cy="6889714"/>
            <a:chOff x="-4" y="-20581"/>
            <a:chExt cx="12215154" cy="6889714"/>
          </a:xfrm>
        </p:grpSpPr>
        <p:sp>
          <p:nvSpPr>
            <p:cNvPr id="13" name="Rectangle 8"/>
            <p:cNvSpPr/>
            <p:nvPr userDrawn="1"/>
          </p:nvSpPr>
          <p:spPr>
            <a:xfrm rot="10800000" flipV="1">
              <a:off x="-4" y="-20581"/>
              <a:ext cx="4953002"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718" h="589441">
                  <a:moveTo>
                    <a:pt x="0" y="10949"/>
                  </a:moveTo>
                  <a:lnTo>
                    <a:pt x="4790718" y="0"/>
                  </a:lnTo>
                  <a:lnTo>
                    <a:pt x="4790718" y="589441"/>
                  </a:lnTo>
                  <a:lnTo>
                    <a:pt x="489105" y="589441"/>
                  </a:lnTo>
                  <a:lnTo>
                    <a:pt x="0" y="1094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230595" y="101108"/>
              <a:ext cx="399850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4</a:t>
              </a:r>
              <a:r>
                <a:rPr lang="en-US" dirty="0">
                  <a:solidFill>
                    <a:schemeClr val="bg1"/>
                  </a:solidFill>
                  <a:latin typeface="Arial" charset="0"/>
                  <a:ea typeface="Arial" charset="0"/>
                  <a:cs typeface="Arial" charset="0"/>
                </a:rPr>
                <a:t>  •  STAYING HEALTHY</a:t>
              </a:r>
              <a:endParaRPr lang="en-US" b="1" dirty="0">
                <a:solidFill>
                  <a:schemeClr val="bg1"/>
                </a:solidFill>
                <a:latin typeface="Arial" charset="0"/>
                <a:ea typeface="Arial" charset="0"/>
                <a:cs typeface="Arial" charset="0"/>
              </a:endParaRPr>
            </a:p>
          </p:txBody>
        </p:sp>
        <p:sp>
          <p:nvSpPr>
            <p:cNvPr id="15"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0" name="Group 9"/>
          <p:cNvGrpSpPr/>
          <p:nvPr userDrawn="1"/>
        </p:nvGrpSpPr>
        <p:grpSpPr>
          <a:xfrm>
            <a:off x="-4" y="-20581"/>
            <a:ext cx="12215154" cy="6889714"/>
            <a:chOff x="-4" y="-20581"/>
            <a:chExt cx="12215154" cy="6889714"/>
          </a:xfrm>
        </p:grpSpPr>
        <p:sp>
          <p:nvSpPr>
            <p:cNvPr id="11" name="Rectangle 8"/>
            <p:cNvSpPr/>
            <p:nvPr userDrawn="1"/>
          </p:nvSpPr>
          <p:spPr>
            <a:xfrm rot="10800000" flipV="1">
              <a:off x="-4" y="-20581"/>
              <a:ext cx="4953002"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718" h="589441">
                  <a:moveTo>
                    <a:pt x="0" y="10949"/>
                  </a:moveTo>
                  <a:lnTo>
                    <a:pt x="4790718" y="0"/>
                  </a:lnTo>
                  <a:lnTo>
                    <a:pt x="4790718" y="589441"/>
                  </a:lnTo>
                  <a:lnTo>
                    <a:pt x="489105" y="589441"/>
                  </a:lnTo>
                  <a:lnTo>
                    <a:pt x="0" y="1094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30595" y="101108"/>
              <a:ext cx="399850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4</a:t>
              </a:r>
              <a:r>
                <a:rPr lang="en-US" dirty="0">
                  <a:solidFill>
                    <a:schemeClr val="bg1"/>
                  </a:solidFill>
                  <a:latin typeface="Arial" charset="0"/>
                  <a:ea typeface="Arial" charset="0"/>
                  <a:cs typeface="Arial" charset="0"/>
                </a:rPr>
                <a:t>  •  STAYING HEALTHY</a:t>
              </a:r>
              <a:endParaRPr lang="en-US" b="1" dirty="0">
                <a:solidFill>
                  <a:schemeClr val="bg1"/>
                </a:solidFill>
                <a:latin typeface="Arial" charset="0"/>
                <a:ea typeface="Arial" charset="0"/>
                <a:cs typeface="Arial" charset="0"/>
              </a:endParaRPr>
            </a:p>
          </p:txBody>
        </p:sp>
        <p:sp>
          <p:nvSpPr>
            <p:cNvPr id="13"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4" y="-20581"/>
            <a:ext cx="12215154" cy="6889714"/>
            <a:chOff x="-4" y="-20581"/>
            <a:chExt cx="12215154" cy="6889714"/>
          </a:xfrm>
        </p:grpSpPr>
        <p:sp>
          <p:nvSpPr>
            <p:cNvPr id="19" name="Rectangle 8"/>
            <p:cNvSpPr/>
            <p:nvPr userDrawn="1"/>
          </p:nvSpPr>
          <p:spPr>
            <a:xfrm rot="10800000" flipV="1">
              <a:off x="-4" y="-20581"/>
              <a:ext cx="4953002"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718" h="589441">
                  <a:moveTo>
                    <a:pt x="0" y="10949"/>
                  </a:moveTo>
                  <a:lnTo>
                    <a:pt x="4790718" y="0"/>
                  </a:lnTo>
                  <a:lnTo>
                    <a:pt x="4790718" y="589441"/>
                  </a:lnTo>
                  <a:lnTo>
                    <a:pt x="489105" y="589441"/>
                  </a:lnTo>
                  <a:lnTo>
                    <a:pt x="0" y="1094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230595" y="101108"/>
              <a:ext cx="399850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4</a:t>
              </a:r>
              <a:r>
                <a:rPr lang="en-US" dirty="0">
                  <a:solidFill>
                    <a:schemeClr val="bg1"/>
                  </a:solidFill>
                  <a:latin typeface="Arial" charset="0"/>
                  <a:ea typeface="Arial" charset="0"/>
                  <a:cs typeface="Arial" charset="0"/>
                </a:rPr>
                <a:t>  •  STAYING HEALTHY</a:t>
              </a:r>
              <a:endParaRPr lang="en-US" b="1" dirty="0">
                <a:solidFill>
                  <a:schemeClr val="bg1"/>
                </a:solidFill>
                <a:latin typeface="Arial" charset="0"/>
                <a:ea typeface="Arial" charset="0"/>
                <a:cs typeface="Arial" charset="0"/>
              </a:endParaRPr>
            </a:p>
          </p:txBody>
        </p:sp>
        <p:sp>
          <p:nvSpPr>
            <p:cNvPr id="21"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p:spPr>
        <p:txBody>
          <a:bodyPr>
            <a:normAutofit/>
          </a:bodyPr>
          <a:lstStyle>
            <a:lvl1pPr marL="0" indent="0" algn="l">
              <a:buFont typeface="+mj-lt"/>
              <a:buNone/>
              <a:defRPr sz="4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Key things</a:t>
            </a:r>
            <a:br>
              <a:rPr lang="en-US" sz="6000" dirty="0">
                <a:solidFill>
                  <a:schemeClr val="bg1"/>
                </a:solidFill>
                <a:latin typeface="Arial" charset="0"/>
                <a:ea typeface="Arial" charset="0"/>
                <a:cs typeface="Arial" charset="0"/>
              </a:rPr>
            </a:br>
            <a:r>
              <a:rPr lang="en-US" sz="6000" dirty="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6" name="Group 15"/>
          <p:cNvGrpSpPr/>
          <p:nvPr userDrawn="1"/>
        </p:nvGrpSpPr>
        <p:grpSpPr>
          <a:xfrm>
            <a:off x="-4" y="-20581"/>
            <a:ext cx="12215154" cy="6889714"/>
            <a:chOff x="-4" y="-20581"/>
            <a:chExt cx="12215154" cy="6889714"/>
          </a:xfrm>
        </p:grpSpPr>
        <p:sp>
          <p:nvSpPr>
            <p:cNvPr id="17" name="Rectangle 8"/>
            <p:cNvSpPr/>
            <p:nvPr userDrawn="1"/>
          </p:nvSpPr>
          <p:spPr>
            <a:xfrm rot="10800000" flipV="1">
              <a:off x="-4" y="-20581"/>
              <a:ext cx="4953002"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0718" h="589441">
                  <a:moveTo>
                    <a:pt x="0" y="10949"/>
                  </a:moveTo>
                  <a:lnTo>
                    <a:pt x="4790718" y="0"/>
                  </a:lnTo>
                  <a:lnTo>
                    <a:pt x="4790718" y="589441"/>
                  </a:lnTo>
                  <a:lnTo>
                    <a:pt x="489105" y="589441"/>
                  </a:lnTo>
                  <a:lnTo>
                    <a:pt x="0" y="1094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userDrawn="1"/>
          </p:nvSpPr>
          <p:spPr>
            <a:xfrm>
              <a:off x="230595" y="101108"/>
              <a:ext cx="3998506" cy="369332"/>
            </a:xfrm>
            <a:prstGeom prst="rect">
              <a:avLst/>
            </a:prstGeom>
            <a:noFill/>
          </p:spPr>
          <p:txBody>
            <a:bodyPr wrap="square" rtlCol="0">
              <a:spAutoFit/>
            </a:bodyPr>
            <a:lstStyle/>
            <a:p>
              <a:r>
                <a:rPr lang="en-US" b="1" dirty="0">
                  <a:solidFill>
                    <a:schemeClr val="bg1"/>
                  </a:solidFill>
                  <a:latin typeface="Arial" charset="0"/>
                  <a:ea typeface="Arial" charset="0"/>
                  <a:cs typeface="Arial" charset="0"/>
                </a:rPr>
                <a:t>MODULE 4</a:t>
              </a:r>
              <a:r>
                <a:rPr lang="en-US" dirty="0">
                  <a:solidFill>
                    <a:schemeClr val="bg1"/>
                  </a:solidFill>
                  <a:latin typeface="Arial" charset="0"/>
                  <a:ea typeface="Arial" charset="0"/>
                  <a:cs typeface="Arial" charset="0"/>
                </a:rPr>
                <a:t>  •  STAYING HEALTHY</a:t>
              </a:r>
              <a:endParaRPr lang="en-US" b="1" dirty="0">
                <a:solidFill>
                  <a:schemeClr val="bg1"/>
                </a:solidFill>
                <a:latin typeface="Arial" charset="0"/>
                <a:ea typeface="Arial" charset="0"/>
                <a:cs typeface="Arial" charset="0"/>
              </a:endParaRPr>
            </a:p>
          </p:txBody>
        </p:sp>
        <p:sp>
          <p:nvSpPr>
            <p:cNvPr id="19"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04551-A16C-4859-B163-B69F50EC2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081EC-51CF-4CC9-BEBF-1E9EA397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244DE-3772-43A4-B2F7-44785E69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F7EDF-F0B9-4BC7-B200-879851EAB843}" type="datetime1">
              <a:rPr lang="en-GB" smtClean="0"/>
              <a:t>31/05/2023</a:t>
            </a:fld>
            <a:endParaRPr lang="en-GB" dirty="0"/>
          </a:p>
        </p:txBody>
      </p:sp>
      <p:sp>
        <p:nvSpPr>
          <p:cNvPr id="5" name="Footer Placeholder 4">
            <a:extLst>
              <a:ext uri="{FF2B5EF4-FFF2-40B4-BE49-F238E27FC236}">
                <a16:creationId xmlns:a16="http://schemas.microsoft.com/office/drawing/2014/main" id="{64275A60-25D9-49AE-9384-8B8027C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51EC0E2-88E8-43D1-890C-B1EB1B02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86D-BD8E-4EDD-A417-AFA9BA614779}" type="slidenum">
              <a:rPr lang="en-GB" smtClean="0"/>
              <a:t>‹#›</a:t>
            </a:fld>
            <a:endParaRPr lang="en-GB" dirty="0"/>
          </a:p>
        </p:txBody>
      </p:sp>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49" r:id="rId8"/>
    <p:sldLayoutId id="2147483651" r:id="rId9"/>
    <p:sldLayoutId id="2147483657" r:id="rId10"/>
    <p:sldLayoutId id="21474836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598"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671638"/>
            <a:ext cx="12192000" cy="35147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69011" y="2050483"/>
            <a:ext cx="6164317" cy="584775"/>
          </a:xfrm>
          <a:prstGeom prst="rect">
            <a:avLst/>
          </a:prstGeom>
          <a:noFill/>
        </p:spPr>
        <p:txBody>
          <a:bodyPr wrap="square" rtlCol="0">
            <a:spAutoFit/>
          </a:bodyPr>
          <a:lstStyle/>
          <a:p>
            <a:r>
              <a:rPr lang="en-US" sz="3200" b="1" dirty="0">
                <a:solidFill>
                  <a:schemeClr val="bg1"/>
                </a:solidFill>
                <a:latin typeface="Arial" charset="0"/>
                <a:ea typeface="Arial" charset="0"/>
                <a:cs typeface="Arial" charset="0"/>
              </a:rPr>
              <a:t>MODULE 4</a:t>
            </a:r>
          </a:p>
        </p:txBody>
      </p:sp>
      <p:sp>
        <p:nvSpPr>
          <p:cNvPr id="10" name="TextBox 9"/>
          <p:cNvSpPr txBox="1"/>
          <p:nvPr/>
        </p:nvSpPr>
        <p:spPr>
          <a:xfrm>
            <a:off x="369011" y="2985670"/>
            <a:ext cx="7394507" cy="1015663"/>
          </a:xfrm>
          <a:prstGeom prst="rect">
            <a:avLst/>
          </a:prstGeom>
          <a:noFill/>
        </p:spPr>
        <p:txBody>
          <a:bodyPr wrap="square" rtlCol="0">
            <a:spAutoFit/>
          </a:bodyPr>
          <a:lstStyle/>
          <a:p>
            <a:r>
              <a:rPr lang="en-US" sz="6000" dirty="0">
                <a:solidFill>
                  <a:schemeClr val="bg1"/>
                </a:solidFill>
                <a:latin typeface="Arial" charset="0"/>
                <a:ea typeface="Arial" charset="0"/>
                <a:cs typeface="Arial" charset="0"/>
              </a:rPr>
              <a:t>Staying healthy</a:t>
            </a:r>
          </a:p>
        </p:txBody>
      </p:sp>
      <p:cxnSp>
        <p:nvCxnSpPr>
          <p:cNvPr id="11" name="Straight Connector 10"/>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33570" y="1280778"/>
            <a:ext cx="4265613" cy="4147255"/>
          </a:xfrm>
          <a:prstGeom prst="rect">
            <a:avLst/>
          </a:prstGeom>
        </p:spPr>
      </p:pic>
      <p:sp>
        <p:nvSpPr>
          <p:cNvPr id="12" name="TextBox 11">
            <a:extLst>
              <a:ext uri="{FF2B5EF4-FFF2-40B4-BE49-F238E27FC236}">
                <a16:creationId xmlns:a16="http://schemas.microsoft.com/office/drawing/2014/main" id="{5E5EA0CF-903F-4AB4-BEFC-50FD3BE559FF}"/>
              </a:ext>
            </a:extLst>
          </p:cNvPr>
          <p:cNvSpPr txBox="1"/>
          <p:nvPr/>
        </p:nvSpPr>
        <p:spPr>
          <a:xfrm>
            <a:off x="326572" y="6567938"/>
            <a:ext cx="6008914" cy="276999"/>
          </a:xfrm>
          <a:prstGeom prst="rect">
            <a:avLst/>
          </a:prstGeom>
          <a:noFill/>
        </p:spPr>
        <p:txBody>
          <a:bodyPr wrap="square" rtlCol="0">
            <a:spAutoFit/>
          </a:bodyPr>
          <a:lstStyle/>
          <a:p>
            <a:r>
              <a:rPr lang="en-US" sz="1200" dirty="0">
                <a:solidFill>
                  <a:srgbClr val="2E75B6"/>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21B8947-0B46-4E4B-9642-2B8F344BA996}"/>
              </a:ext>
            </a:extLst>
          </p:cNvPr>
          <p:cNvSpPr>
            <a:spLocks noGrp="1"/>
          </p:cNvSpPr>
          <p:nvPr>
            <p:ph type="subTitle" idx="1"/>
          </p:nvPr>
        </p:nvSpPr>
        <p:spPr>
          <a:xfrm>
            <a:off x="7417595" y="5247662"/>
            <a:ext cx="4862514" cy="1176339"/>
          </a:xfrm>
        </p:spPr>
        <p:txBody>
          <a:bodyPr/>
          <a:lstStyle/>
          <a:p>
            <a:pPr marL="0" indent="0">
              <a:buNone/>
            </a:pPr>
            <a:r>
              <a:rPr lang="en-US" dirty="0"/>
              <a:t>If in sun, keep skin covered or wear sunscreen</a:t>
            </a:r>
            <a:endParaRPr lang="en-PK" dirty="0"/>
          </a:p>
        </p:txBody>
      </p:sp>
      <p:sp>
        <p:nvSpPr>
          <p:cNvPr id="4" name="Slide Number Placeholder 3">
            <a:extLst>
              <a:ext uri="{FF2B5EF4-FFF2-40B4-BE49-F238E27FC236}">
                <a16:creationId xmlns:a16="http://schemas.microsoft.com/office/drawing/2014/main" id="{889BE61C-6777-4901-B15E-42D5EFC51055}"/>
              </a:ext>
            </a:extLst>
          </p:cNvPr>
          <p:cNvSpPr>
            <a:spLocks noGrp="1"/>
          </p:cNvSpPr>
          <p:nvPr>
            <p:ph type="sldNum" sz="quarter" idx="4294967295"/>
          </p:nvPr>
        </p:nvSpPr>
        <p:spPr>
          <a:xfrm>
            <a:off x="8210550" y="6492875"/>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10</a:t>
            </a:fld>
            <a:endParaRPr lang="en-GB" sz="18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C79DD2E-5D0F-A64A-82CE-C108D1073A7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47637" y="702897"/>
            <a:ext cx="6809982" cy="5984018"/>
          </a:xfrm>
          <a:prstGeom prst="rect">
            <a:avLst/>
          </a:prstGeom>
          <a:ln>
            <a:noFill/>
          </a:ln>
          <a:effectLst>
            <a:outerShdw blurRad="190500" algn="tl" rotWithShape="0">
              <a:srgbClr val="000000">
                <a:alpha val="70000"/>
              </a:srgbClr>
            </a:outerShdw>
          </a:effectLst>
        </p:spPr>
      </p:pic>
      <p:pic>
        <p:nvPicPr>
          <p:cNvPr id="3" name="Picture 2" descr="A picture containing person, person, standing&#10;&#10;Description automatically generated">
            <a:extLst>
              <a:ext uri="{FF2B5EF4-FFF2-40B4-BE49-F238E27FC236}">
                <a16:creationId xmlns:a16="http://schemas.microsoft.com/office/drawing/2014/main" id="{4DBA609D-4359-4B49-BADF-C8DAAA8D6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8350" y="-228600"/>
            <a:ext cx="7581900" cy="5686426"/>
          </a:xfrm>
          <a:prstGeom prst="rect">
            <a:avLst/>
          </a:prstGeom>
        </p:spPr>
      </p:pic>
    </p:spTree>
    <p:extLst>
      <p:ext uri="{BB962C8B-B14F-4D97-AF65-F5344CB8AC3E}">
        <p14:creationId xmlns:p14="http://schemas.microsoft.com/office/powerpoint/2010/main" val="2354262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l="67000" t="7000" b="2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8D1ECC-19C6-3F41-A079-497FC4972BAA}"/>
              </a:ext>
            </a:extLst>
          </p:cNvPr>
          <p:cNvSpPr>
            <a:spLocks noGrp="1"/>
          </p:cNvSpPr>
          <p:nvPr>
            <p:ph type="subTitle" idx="1"/>
          </p:nvPr>
        </p:nvSpPr>
        <p:spPr>
          <a:xfrm>
            <a:off x="2898743" y="5757099"/>
            <a:ext cx="6394513" cy="1000030"/>
          </a:xfrm>
        </p:spPr>
        <p:txBody>
          <a:bodyPr/>
          <a:lstStyle/>
          <a:p>
            <a:pPr marL="0" indent="0">
              <a:buNone/>
            </a:pPr>
            <a:r>
              <a:rPr lang="en-US" dirty="0">
                <a:ea typeface="+mj-lt"/>
                <a:cs typeface="+mj-lt"/>
              </a:rPr>
              <a:t>Watch out for animals that bite</a:t>
            </a:r>
            <a:endParaRPr lang="en-PK" dirty="0"/>
          </a:p>
        </p:txBody>
      </p:sp>
      <p:sp>
        <p:nvSpPr>
          <p:cNvPr id="4" name="Slide Number Placeholder 3">
            <a:extLst>
              <a:ext uri="{FF2B5EF4-FFF2-40B4-BE49-F238E27FC236}">
                <a16:creationId xmlns:a16="http://schemas.microsoft.com/office/drawing/2014/main" id="{EFF57C45-C98B-4240-B188-8774C1CE1D74}"/>
              </a:ext>
            </a:extLst>
          </p:cNvPr>
          <p:cNvSpPr>
            <a:spLocks noGrp="1"/>
          </p:cNvSpPr>
          <p:nvPr>
            <p:ph type="sldNum" sz="quarter" idx="4294967295"/>
          </p:nvPr>
        </p:nvSpPr>
        <p:spPr>
          <a:xfrm>
            <a:off x="10207294" y="6492875"/>
            <a:ext cx="7620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11</a:t>
            </a:fld>
            <a:endParaRPr lang="en-GB" sz="1800" dirty="0">
              <a:solidFill>
                <a:schemeClr val="tx1"/>
              </a:solidFill>
              <a:latin typeface="Arial" panose="020B0604020202020204" pitchFamily="34" charset="0"/>
              <a:cs typeface="Arial" panose="020B0604020202020204" pitchFamily="34" charset="0"/>
            </a:endParaRPr>
          </a:p>
        </p:txBody>
      </p:sp>
      <p:pic>
        <p:nvPicPr>
          <p:cNvPr id="1028" name="Picture 4" descr="fauna, invertebrate, spider, fear, hairy, arachnid, creepy, tarantula, phobia, macro photography, arthropod, arachnophobia, european garden spider, wolf spider, araneus, orb weaver spider, brachypelma, red knee poisonous, mexican red knee poisonous, brachypelma klaasi">
            <a:extLst>
              <a:ext uri="{FF2B5EF4-FFF2-40B4-BE49-F238E27FC236}">
                <a16:creationId xmlns:a16="http://schemas.microsoft.com/office/drawing/2014/main" id="{78B1067E-BA76-410D-8E5B-28F659FD531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09" y="1267545"/>
            <a:ext cx="4308289" cy="32205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E05EC10-0953-4EB0-A992-F57970677202}"/>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72698" y="1267545"/>
            <a:ext cx="3972897" cy="29525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181B99A-4EBE-4230-B60D-B830D63CC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019" y="614362"/>
            <a:ext cx="7148905" cy="5207911"/>
          </a:xfrm>
          <a:prstGeom prst="rect">
            <a:avLst/>
          </a:prstGeom>
          <a:ln>
            <a:noFill/>
          </a:ln>
          <a:effectLst>
            <a:outerShdw blurRad="190500" algn="tl" rotWithShape="0">
              <a:srgbClr val="000000">
                <a:alpha val="70000"/>
              </a:srgbClr>
            </a:outerShdw>
          </a:effectLst>
        </p:spPr>
      </p:pic>
      <p:sp>
        <p:nvSpPr>
          <p:cNvPr id="4" name="Subtitle 3">
            <a:extLst>
              <a:ext uri="{FF2B5EF4-FFF2-40B4-BE49-F238E27FC236}">
                <a16:creationId xmlns:a16="http://schemas.microsoft.com/office/drawing/2014/main" id="{32F82396-07BF-584C-8889-5950E633C4EE}"/>
              </a:ext>
            </a:extLst>
          </p:cNvPr>
          <p:cNvSpPr>
            <a:spLocks noGrp="1"/>
          </p:cNvSpPr>
          <p:nvPr>
            <p:ph type="subTitle" idx="1"/>
          </p:nvPr>
        </p:nvSpPr>
        <p:spPr>
          <a:xfrm>
            <a:off x="-287653" y="2028825"/>
            <a:ext cx="4485325" cy="2800350"/>
          </a:xfrm>
        </p:spPr>
        <p:txBody>
          <a:bodyPr/>
          <a:lstStyle/>
          <a:p>
            <a:pPr lvl="1" algn="l"/>
            <a:endParaRPr lang="en-US" sz="2800" dirty="0">
              <a:latin typeface="Arial" panose="020B0604020202020204" pitchFamily="34" charset="0"/>
              <a:cs typeface="Arial" panose="020B0604020202020204" pitchFamily="34" charset="0"/>
            </a:endParaRPr>
          </a:p>
          <a:p>
            <a:pPr lvl="1" algn="l"/>
            <a:r>
              <a:rPr lang="en-US" sz="2800" dirty="0">
                <a:latin typeface="Arial" panose="020B0604020202020204" pitchFamily="34" charset="0"/>
                <a:cs typeface="Arial" panose="020B0604020202020204" pitchFamily="34" charset="0"/>
              </a:rPr>
              <a:t>Avoid alcohol and drugs</a:t>
            </a:r>
          </a:p>
          <a:p>
            <a:pPr lvl="1" algn="l"/>
            <a:endParaRPr lang="en-US" sz="2800" dirty="0">
              <a:latin typeface="Arial" panose="020B0604020202020204" pitchFamily="34" charset="0"/>
              <a:cs typeface="Arial" panose="020B0604020202020204" pitchFamily="34" charset="0"/>
            </a:endParaRPr>
          </a:p>
          <a:p>
            <a:pPr lvl="1" algn="l"/>
            <a:r>
              <a:rPr lang="en-US" sz="2800" dirty="0">
                <a:latin typeface="Arial" panose="020B0604020202020204" pitchFamily="34" charset="0"/>
                <a:cs typeface="Arial" panose="020B0604020202020204" pitchFamily="34" charset="0"/>
              </a:rPr>
              <a:t>If you are taking medication that makes drowsy tell Supervisor</a:t>
            </a:r>
          </a:p>
        </p:txBody>
      </p:sp>
      <p:sp>
        <p:nvSpPr>
          <p:cNvPr id="3" name="Slide Number Placeholder 2">
            <a:extLst>
              <a:ext uri="{FF2B5EF4-FFF2-40B4-BE49-F238E27FC236}">
                <a16:creationId xmlns:a16="http://schemas.microsoft.com/office/drawing/2014/main" id="{6DC78C5C-5DA7-43BE-B982-01EDC642E2AC}"/>
              </a:ext>
            </a:extLst>
          </p:cNvPr>
          <p:cNvSpPr>
            <a:spLocks noGrp="1"/>
          </p:cNvSpPr>
          <p:nvPr>
            <p:ph type="sldNum" sz="quarter" idx="4294967295"/>
          </p:nvPr>
        </p:nvSpPr>
        <p:spPr>
          <a:xfrm>
            <a:off x="10447021" y="6492875"/>
            <a:ext cx="516254"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12</a:t>
            </a:fld>
            <a:endParaRPr lang="en-GB"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40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66EE83DD-B078-8A40-92EB-1C85EA94278F}"/>
              </a:ext>
            </a:extLst>
          </p:cNvPr>
          <p:cNvSpPr>
            <a:spLocks noGrp="1"/>
          </p:cNvSpPr>
          <p:nvPr>
            <p:ph type="subTitle" idx="1"/>
          </p:nvPr>
        </p:nvSpPr>
        <p:spPr>
          <a:xfrm>
            <a:off x="6728468" y="1537817"/>
            <a:ext cx="5219701" cy="5143500"/>
          </a:xfrm>
        </p:spPr>
        <p:txBody>
          <a:bodyPr>
            <a:normAutofit/>
          </a:bodyPr>
          <a:lstStyle/>
          <a:p>
            <a:pPr lvl="1" algn="l"/>
            <a:r>
              <a:rPr lang="en-US" sz="2800" dirty="0">
                <a:latin typeface="Arial" panose="020B0604020202020204" pitchFamily="34" charset="0"/>
                <a:cs typeface="Arial" panose="020B0604020202020204" pitchFamily="34" charset="0"/>
              </a:rPr>
              <a:t>Move to not strain your body</a:t>
            </a:r>
          </a:p>
          <a:p>
            <a:pPr lvl="1" algn="l"/>
            <a:endParaRPr lang="en-US" sz="2800" dirty="0">
              <a:latin typeface="Arial" panose="020B0604020202020204" pitchFamily="34" charset="0"/>
              <a:cs typeface="Arial" panose="020B0604020202020204" pitchFamily="34" charset="0"/>
            </a:endParaRPr>
          </a:p>
          <a:p>
            <a:pPr lvl="1" algn="l"/>
            <a:r>
              <a:rPr lang="en-US" sz="2800" dirty="0">
                <a:latin typeface="Arial" panose="020B0604020202020204" pitchFamily="34" charset="0"/>
                <a:cs typeface="Arial" panose="020B0604020202020204" pitchFamily="34" charset="0"/>
              </a:rPr>
              <a:t>Do not:</a:t>
            </a:r>
          </a:p>
          <a:p>
            <a:pPr lvl="1" algn="l"/>
            <a:endParaRPr lang="en-US" sz="2800" dirty="0">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do same movement repeatedly </a:t>
            </a:r>
          </a:p>
          <a:p>
            <a:pPr marL="914400" lvl="1" indent="-457200" algn="l">
              <a:buFontTx/>
              <a:buChar char="-"/>
            </a:pPr>
            <a:endParaRPr lang="en-US" sz="2800" dirty="0">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en-US" sz="2800" dirty="0">
                <a:latin typeface="Arial" panose="020B0604020202020204" pitchFamily="34" charset="0"/>
                <a:cs typeface="Arial" panose="020B0604020202020204" pitchFamily="34" charset="0"/>
              </a:rPr>
              <a:t>put body in awkward positions</a:t>
            </a:r>
            <a:endParaRPr lang="en-US" sz="2800" b="1" dirty="0">
              <a:latin typeface="Arial" panose="020B0604020202020204" pitchFamily="34" charset="0"/>
              <a:cs typeface="Arial" panose="020B0604020202020204" pitchFamily="34" charset="0"/>
            </a:endParaRPr>
          </a:p>
          <a:p>
            <a:endParaRPr lang="en-PK" sz="2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C78C5C-5DA7-43BE-B982-01EDC642E2AC}"/>
              </a:ext>
            </a:extLst>
          </p:cNvPr>
          <p:cNvSpPr>
            <a:spLocks noGrp="1"/>
          </p:cNvSpPr>
          <p:nvPr>
            <p:ph type="sldNum" sz="quarter" idx="4294967295"/>
          </p:nvPr>
        </p:nvSpPr>
        <p:spPr>
          <a:xfrm>
            <a:off x="10444166" y="6498755"/>
            <a:ext cx="519113"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13</a:t>
            </a:fld>
            <a:endParaRPr lang="en-GB" sz="18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6BBA83C-94A6-9544-8131-3E48AFFC762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34320" y="786739"/>
            <a:ext cx="5409258" cy="5712016"/>
          </a:xfrm>
          <a:prstGeom prst="rect">
            <a:avLst/>
          </a:prstGeom>
        </p:spPr>
      </p:pic>
    </p:spTree>
    <p:extLst>
      <p:ext uri="{BB962C8B-B14F-4D97-AF65-F5344CB8AC3E}">
        <p14:creationId xmlns:p14="http://schemas.microsoft.com/office/powerpoint/2010/main" val="121670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F4539-6317-2C46-8FC2-0CFCFEFF7F3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96000" y="1245704"/>
            <a:ext cx="5141843" cy="4293705"/>
          </a:xfrm>
          <a:prstGeom prst="rect">
            <a:avLst/>
          </a:prstGeom>
        </p:spPr>
      </p:pic>
      <p:sp>
        <p:nvSpPr>
          <p:cNvPr id="7" name="Subtitle 6">
            <a:extLst>
              <a:ext uri="{FF2B5EF4-FFF2-40B4-BE49-F238E27FC236}">
                <a16:creationId xmlns:a16="http://schemas.microsoft.com/office/drawing/2014/main" id="{0F8827C9-918F-0543-BFB4-BB90641E13F1}"/>
              </a:ext>
            </a:extLst>
          </p:cNvPr>
          <p:cNvSpPr>
            <a:spLocks noGrp="1"/>
          </p:cNvSpPr>
          <p:nvPr>
            <p:ph type="subTitle" idx="1"/>
          </p:nvPr>
        </p:nvSpPr>
        <p:spPr>
          <a:xfrm>
            <a:off x="133347" y="2764631"/>
            <a:ext cx="5667378" cy="1328738"/>
          </a:xfrm>
        </p:spPr>
        <p:txBody>
          <a:bodyPr/>
          <a:lstStyle/>
          <a:p>
            <a:pPr marL="0" indent="0">
              <a:buNone/>
            </a:pPr>
            <a:br>
              <a:rPr lang="en-US" dirty="0"/>
            </a:br>
            <a:r>
              <a:rPr lang="en-US" dirty="0"/>
              <a:t>If mental health issues affect you at work, tell Supervisor</a:t>
            </a:r>
            <a:endParaRPr lang="en-PK" dirty="0"/>
          </a:p>
        </p:txBody>
      </p:sp>
      <p:sp>
        <p:nvSpPr>
          <p:cNvPr id="4" name="Slide Number Placeholder 3">
            <a:extLst>
              <a:ext uri="{FF2B5EF4-FFF2-40B4-BE49-F238E27FC236}">
                <a16:creationId xmlns:a16="http://schemas.microsoft.com/office/drawing/2014/main" id="{EFF57C45-C98B-4240-B188-8774C1CE1D74}"/>
              </a:ext>
            </a:extLst>
          </p:cNvPr>
          <p:cNvSpPr>
            <a:spLocks noGrp="1"/>
          </p:cNvSpPr>
          <p:nvPr>
            <p:ph type="sldNum" sz="quarter" idx="4294967295"/>
          </p:nvPr>
        </p:nvSpPr>
        <p:spPr>
          <a:xfrm>
            <a:off x="10125077" y="6489700"/>
            <a:ext cx="838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14</a:t>
            </a:fld>
            <a:endParaRPr lang="en-GB"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12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D3B387-46BD-42C4-AB81-83DAD1F1AB7B}"/>
              </a:ext>
            </a:extLst>
          </p:cNvPr>
          <p:cNvSpPr>
            <a:spLocks noGrp="1"/>
          </p:cNvSpPr>
          <p:nvPr>
            <p:ph type="subTitle" idx="1"/>
          </p:nvPr>
        </p:nvSpPr>
        <p:spPr/>
        <p:txBody>
          <a:bodyPr>
            <a:noAutofit/>
          </a:bodyPr>
          <a:lstStyle/>
          <a:p>
            <a:pPr marL="0" indent="0" algn="ctr">
              <a:buNone/>
            </a:pPr>
            <a:r>
              <a:rPr lang="en-US" dirty="0">
                <a:latin typeface="Arial" panose="020B0604020202020204" pitchFamily="34" charset="0"/>
                <a:cs typeface="Arial" panose="020B0604020202020204" pitchFamily="34" charset="0"/>
              </a:rPr>
              <a:t>Tell Supervisor about disease that could be caused, </a:t>
            </a:r>
          </a:p>
          <a:p>
            <a:pPr marL="0" indent="0" algn="ctr">
              <a:buNone/>
            </a:pPr>
            <a:r>
              <a:rPr lang="en-US" dirty="0">
                <a:latin typeface="Arial" panose="020B0604020202020204" pitchFamily="34" charset="0"/>
                <a:cs typeface="Arial" panose="020B0604020202020204" pitchFamily="34" charset="0"/>
              </a:rPr>
              <a:t>or made worse, by work</a:t>
            </a:r>
            <a:endParaRPr lang="en-US" dirty="0"/>
          </a:p>
        </p:txBody>
      </p:sp>
      <p:pic>
        <p:nvPicPr>
          <p:cNvPr id="3" name="Picture 2">
            <a:extLst>
              <a:ext uri="{FF2B5EF4-FFF2-40B4-BE49-F238E27FC236}">
                <a16:creationId xmlns:a16="http://schemas.microsoft.com/office/drawing/2014/main" id="{1211914E-1749-4AB6-AAFE-87E9EC8BE949}"/>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930378" y="1068614"/>
            <a:ext cx="8350292" cy="40617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EB367BE8-5549-96BD-85F3-6BE9132609F5}"/>
              </a:ext>
            </a:extLst>
          </p:cNvPr>
          <p:cNvSpPr txBox="1">
            <a:spLocks/>
          </p:cNvSpPr>
          <p:nvPr/>
        </p:nvSpPr>
        <p:spPr>
          <a:xfrm>
            <a:off x="10125077" y="6489700"/>
            <a:ext cx="838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pPr/>
              <a:t>15</a:t>
            </a:fld>
            <a:endParaRPr lang="en-GB"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8049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21DB85-C8BF-2C46-B334-E491CC3F9477}"/>
              </a:ext>
            </a:extLst>
          </p:cNvPr>
          <p:cNvSpPr>
            <a:spLocks noGrp="1"/>
          </p:cNvSpPr>
          <p:nvPr>
            <p:ph type="subTitle" idx="1"/>
          </p:nvPr>
        </p:nvSpPr>
        <p:spPr>
          <a:xfrm>
            <a:off x="131271" y="2156798"/>
            <a:ext cx="5977119" cy="2858728"/>
          </a:xfrm>
        </p:spPr>
        <p:txBody>
          <a:bodyPr>
            <a:normAutofit/>
          </a:bodyPr>
          <a:lstStyle/>
          <a:p>
            <a:r>
              <a:rPr lang="en-GB" sz="6000" dirty="0"/>
              <a:t>Stopping pests and diseases</a:t>
            </a:r>
            <a:endParaRPr lang="en-PK" sz="6000" dirty="0"/>
          </a:p>
        </p:txBody>
      </p:sp>
      <p:sp>
        <p:nvSpPr>
          <p:cNvPr id="4" name="Slide Number Placeholder 3">
            <a:extLst>
              <a:ext uri="{FF2B5EF4-FFF2-40B4-BE49-F238E27FC236}">
                <a16:creationId xmlns:a16="http://schemas.microsoft.com/office/drawing/2014/main" id="{4A9F664D-7B07-4045-963E-1FA5BDF40950}"/>
              </a:ext>
            </a:extLst>
          </p:cNvPr>
          <p:cNvSpPr>
            <a:spLocks noGrp="1"/>
          </p:cNvSpPr>
          <p:nvPr>
            <p:ph type="sldNum" sz="quarter" idx="4294967295"/>
          </p:nvPr>
        </p:nvSpPr>
        <p:spPr>
          <a:xfrm>
            <a:off x="10429877" y="6492875"/>
            <a:ext cx="5334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16</a:t>
            </a:fld>
            <a:endParaRPr lang="en-GB" sz="1800" dirty="0">
              <a:solidFill>
                <a:schemeClr val="tx1"/>
              </a:solidFill>
              <a:latin typeface="Arial" panose="020B0604020202020204" pitchFamily="34" charset="0"/>
              <a:cs typeface="Arial" panose="020B0604020202020204" pitchFamily="34" charset="0"/>
            </a:endParaRPr>
          </a:p>
        </p:txBody>
      </p:sp>
      <p:pic>
        <p:nvPicPr>
          <p:cNvPr id="4098" name="Picture 2" descr="Construction, Worker, Construction Workers">
            <a:extLst>
              <a:ext uri="{FF2B5EF4-FFF2-40B4-BE49-F238E27FC236}">
                <a16:creationId xmlns:a16="http://schemas.microsoft.com/office/drawing/2014/main" id="{EF6A254F-973E-41A2-8DC9-028623E2200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3659" y="1299022"/>
            <a:ext cx="6347070" cy="423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73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3E2B538-0D2F-B046-8C31-8F2CB6631095}"/>
              </a:ext>
            </a:extLst>
          </p:cNvPr>
          <p:cNvSpPr>
            <a:spLocks noGrp="1"/>
          </p:cNvSpPr>
          <p:nvPr>
            <p:ph type="subTitle" idx="1"/>
          </p:nvPr>
        </p:nvSpPr>
        <p:spPr>
          <a:xfrm>
            <a:off x="5802539" y="4997775"/>
            <a:ext cx="5815623" cy="1990628"/>
          </a:xfrm>
        </p:spPr>
        <p:txBody>
          <a:bodyPr>
            <a:normAutofit/>
          </a:bodyPr>
          <a:lstStyle/>
          <a:p>
            <a:pPr marL="0" indent="0">
              <a:buNone/>
            </a:pPr>
            <a:r>
              <a:rPr lang="en-US" b="1" dirty="0"/>
              <a:t>Pest control</a:t>
            </a:r>
          </a:p>
          <a:p>
            <a:pPr marL="0" indent="0">
              <a:buNone/>
            </a:pPr>
            <a:r>
              <a:rPr lang="en-US" dirty="0">
                <a:cs typeface="Calibri Light"/>
              </a:rPr>
              <a:t>Get rid of standing water</a:t>
            </a:r>
            <a:endParaRPr lang="en-PK" dirty="0"/>
          </a:p>
        </p:txBody>
      </p:sp>
      <p:sp>
        <p:nvSpPr>
          <p:cNvPr id="5" name="Slide Number Placeholder 4">
            <a:extLst>
              <a:ext uri="{FF2B5EF4-FFF2-40B4-BE49-F238E27FC236}">
                <a16:creationId xmlns:a16="http://schemas.microsoft.com/office/drawing/2014/main" id="{0331E9CC-C8BA-4655-B499-BA2E25568E0E}"/>
              </a:ext>
            </a:extLst>
          </p:cNvPr>
          <p:cNvSpPr>
            <a:spLocks noGrp="1"/>
          </p:cNvSpPr>
          <p:nvPr>
            <p:ph type="sldNum" sz="quarter" idx="4294967295"/>
          </p:nvPr>
        </p:nvSpPr>
        <p:spPr>
          <a:xfrm>
            <a:off x="10286999" y="6497542"/>
            <a:ext cx="676275"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17</a:t>
            </a:fld>
            <a:endParaRPr lang="en-GB" sz="1800" dirty="0">
              <a:solidFill>
                <a:schemeClr val="tx1"/>
              </a:solidFill>
              <a:latin typeface="Arial" panose="020B0604020202020204" pitchFamily="34" charset="0"/>
              <a:cs typeface="Arial" panose="020B0604020202020204" pitchFamily="34" charset="0"/>
            </a:endParaRPr>
          </a:p>
        </p:txBody>
      </p:sp>
      <p:pic>
        <p:nvPicPr>
          <p:cNvPr id="3" name="Picture 3" descr="A picture containing building, stone&#10;&#10;Description automatically generated">
            <a:extLst>
              <a:ext uri="{FF2B5EF4-FFF2-40B4-BE49-F238E27FC236}">
                <a16:creationId xmlns:a16="http://schemas.microsoft.com/office/drawing/2014/main" id="{7FFEB50A-B485-4843-8BE2-36E7FEF07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8" y="689879"/>
            <a:ext cx="4591660" cy="6119569"/>
          </a:xfrm>
          <a:prstGeom prst="rect">
            <a:avLst/>
          </a:prstGeom>
          <a:ln>
            <a:noFill/>
          </a:ln>
          <a:effectLst>
            <a:outerShdw blurRad="190500" algn="tl" rotWithShape="0">
              <a:srgbClr val="000000">
                <a:alpha val="70000"/>
              </a:srgbClr>
            </a:outerShdw>
          </a:effectLst>
        </p:spPr>
      </p:pic>
      <p:pic>
        <p:nvPicPr>
          <p:cNvPr id="9220" name="Picture 4" descr="blood, feeding, anopheles gambiae, mosquito, mosquito, one, leading, malaria, vectors, world">
            <a:extLst>
              <a:ext uri="{FF2B5EF4-FFF2-40B4-BE49-F238E27FC236}">
                <a16:creationId xmlns:a16="http://schemas.microsoft.com/office/drawing/2014/main" id="{798E297D-9DDC-4FB9-AF34-497B306AB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953" y="181986"/>
            <a:ext cx="7158502" cy="46900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AEA8259-3D53-8C4A-9283-9D333BA730D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0558" y="1404636"/>
            <a:ext cx="4591660" cy="4690053"/>
          </a:xfrm>
          <a:prstGeom prst="rect">
            <a:avLst/>
          </a:prstGeom>
        </p:spPr>
      </p:pic>
    </p:spTree>
    <p:extLst>
      <p:ext uri="{BB962C8B-B14F-4D97-AF65-F5344CB8AC3E}">
        <p14:creationId xmlns:p14="http://schemas.microsoft.com/office/powerpoint/2010/main" val="253142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l="35000" t="9000" r="1000" b="5000"/>
          </a:stretch>
        </a:blip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389672B-603B-C645-8932-A947F978EE14}"/>
              </a:ext>
            </a:extLst>
          </p:cNvPr>
          <p:cNvSpPr>
            <a:spLocks noGrp="1"/>
          </p:cNvSpPr>
          <p:nvPr>
            <p:ph type="subTitle" idx="1"/>
          </p:nvPr>
        </p:nvSpPr>
        <p:spPr>
          <a:xfrm>
            <a:off x="130121" y="2900361"/>
            <a:ext cx="4576763" cy="2200275"/>
          </a:xfrm>
        </p:spPr>
        <p:txBody>
          <a:bodyPr>
            <a:normAutofit lnSpcReduction="10000"/>
          </a:bodyPr>
          <a:lstStyle/>
          <a:p>
            <a:pPr marL="0" indent="0">
              <a:buNone/>
            </a:pPr>
            <a:r>
              <a:rPr lang="en-US" b="1" dirty="0"/>
              <a:t>Pest control</a:t>
            </a:r>
          </a:p>
          <a:p>
            <a:pPr marL="0" indent="0">
              <a:buNone/>
            </a:pPr>
            <a:r>
              <a:rPr lang="en-US" dirty="0">
                <a:cs typeface="Calibri Light"/>
              </a:rPr>
              <a:t>Cover water tanks</a:t>
            </a:r>
          </a:p>
          <a:p>
            <a:pPr marL="0" indent="0">
              <a:buNone/>
            </a:pPr>
            <a:endParaRPr lang="en-US" dirty="0">
              <a:cs typeface="Calibri Light"/>
            </a:endParaRPr>
          </a:p>
          <a:p>
            <a:pPr marL="0" indent="0">
              <a:buNone/>
            </a:pPr>
            <a:r>
              <a:rPr lang="en-US" dirty="0">
                <a:ea typeface="+mj-lt"/>
                <a:cs typeface="+mj-lt"/>
              </a:rPr>
              <a:t>If water kept, stir often</a:t>
            </a:r>
            <a:br>
              <a:rPr lang="en-US" dirty="0">
                <a:cs typeface="Calibri Light"/>
              </a:rPr>
            </a:br>
            <a:endParaRPr lang="en-PK" dirty="0"/>
          </a:p>
        </p:txBody>
      </p:sp>
      <p:sp>
        <p:nvSpPr>
          <p:cNvPr id="5" name="Slide Number Placeholder 4">
            <a:extLst>
              <a:ext uri="{FF2B5EF4-FFF2-40B4-BE49-F238E27FC236}">
                <a16:creationId xmlns:a16="http://schemas.microsoft.com/office/drawing/2014/main" id="{0331E9CC-C8BA-4655-B499-BA2E25568E0E}"/>
              </a:ext>
            </a:extLst>
          </p:cNvPr>
          <p:cNvSpPr>
            <a:spLocks noGrp="1"/>
          </p:cNvSpPr>
          <p:nvPr>
            <p:ph type="sldNum" sz="quarter" idx="4294967295"/>
          </p:nvPr>
        </p:nvSpPr>
        <p:spPr>
          <a:xfrm>
            <a:off x="10401300" y="6492875"/>
            <a:ext cx="544663"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18</a:t>
            </a:fld>
            <a:endParaRPr lang="en-GB" sz="1800"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C27F128-ABD6-354F-B08A-A55B5E69880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13405" y="594037"/>
            <a:ext cx="5831038" cy="5955990"/>
          </a:xfrm>
          <a:prstGeom prst="rect">
            <a:avLst/>
          </a:prstGeom>
        </p:spPr>
      </p:pic>
    </p:spTree>
    <p:extLst>
      <p:ext uri="{BB962C8B-B14F-4D97-AF65-F5344CB8AC3E}">
        <p14:creationId xmlns:p14="http://schemas.microsoft.com/office/powerpoint/2010/main" val="276712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5787B74-DAC3-6140-ABE9-6DA158E18714}"/>
              </a:ext>
            </a:extLst>
          </p:cNvPr>
          <p:cNvSpPr>
            <a:spLocks noGrp="1"/>
          </p:cNvSpPr>
          <p:nvPr>
            <p:ph type="subTitle" idx="1"/>
          </p:nvPr>
        </p:nvSpPr>
        <p:spPr>
          <a:xfrm>
            <a:off x="7643813" y="2247778"/>
            <a:ext cx="4548187" cy="2757488"/>
          </a:xfrm>
        </p:spPr>
        <p:txBody>
          <a:bodyPr>
            <a:normAutofit lnSpcReduction="10000"/>
          </a:bodyPr>
          <a:lstStyle/>
          <a:p>
            <a:pPr marL="0" indent="0">
              <a:buNone/>
            </a:pPr>
            <a:r>
              <a:rPr lang="en-US" b="1" dirty="0"/>
              <a:t>Pest control</a:t>
            </a:r>
          </a:p>
          <a:p>
            <a:pPr marL="0" indent="0">
              <a:buNone/>
            </a:pPr>
            <a:r>
              <a:rPr lang="en-US" dirty="0">
                <a:ea typeface="+mj-lt"/>
                <a:cs typeface="+mj-lt"/>
              </a:rPr>
              <a:t>Keep your skin covered</a:t>
            </a:r>
          </a:p>
          <a:p>
            <a:pPr marL="0" indent="0">
              <a:buNone/>
            </a:pPr>
            <a:endParaRPr lang="en-US" dirty="0">
              <a:ea typeface="+mj-lt"/>
              <a:cs typeface="+mj-lt"/>
            </a:endParaRPr>
          </a:p>
          <a:p>
            <a:pPr marL="0" indent="0">
              <a:buNone/>
            </a:pPr>
            <a:r>
              <a:rPr lang="en-US" dirty="0">
                <a:ea typeface="+mj-lt"/>
                <a:cs typeface="+mj-lt"/>
              </a:rPr>
              <a:t>If you see vermin like rats or cockroaches, tell Supervisor</a:t>
            </a:r>
            <a:endParaRPr lang="en-PK" dirty="0"/>
          </a:p>
        </p:txBody>
      </p:sp>
      <p:sp>
        <p:nvSpPr>
          <p:cNvPr id="5" name="Slide Number Placeholder 4">
            <a:extLst>
              <a:ext uri="{FF2B5EF4-FFF2-40B4-BE49-F238E27FC236}">
                <a16:creationId xmlns:a16="http://schemas.microsoft.com/office/drawing/2014/main" id="{0331E9CC-C8BA-4655-B499-BA2E25568E0E}"/>
              </a:ext>
            </a:extLst>
          </p:cNvPr>
          <p:cNvSpPr>
            <a:spLocks noGrp="1"/>
          </p:cNvSpPr>
          <p:nvPr>
            <p:ph type="sldNum" sz="quarter" idx="4294967295"/>
          </p:nvPr>
        </p:nvSpPr>
        <p:spPr>
          <a:xfrm>
            <a:off x="8205787" y="6492875"/>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19</a:t>
            </a:fld>
            <a:endParaRPr lang="en-GB" sz="1800" dirty="0">
              <a:solidFill>
                <a:schemeClr val="tx1"/>
              </a:solidFill>
              <a:latin typeface="Arial" panose="020B0604020202020204" pitchFamily="34" charset="0"/>
              <a:cs typeface="Arial" panose="020B0604020202020204" pitchFamily="34" charset="0"/>
            </a:endParaRPr>
          </a:p>
        </p:txBody>
      </p:sp>
      <p:pic>
        <p:nvPicPr>
          <p:cNvPr id="2050" name="Picture 2" descr="Rat, Color Rat, Black, Dear, Wolf Down, Tame">
            <a:extLst>
              <a:ext uri="{FF2B5EF4-FFF2-40B4-BE49-F238E27FC236}">
                <a16:creationId xmlns:a16="http://schemas.microsoft.com/office/drawing/2014/main" id="{9FB43BCF-D0C1-4756-B35B-2D6EE0B8639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4849" y="1338023"/>
            <a:ext cx="7286767" cy="4577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0540FB8-767A-354B-BC45-76156250F07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1183" y="1254678"/>
            <a:ext cx="4644171" cy="4743689"/>
          </a:xfrm>
          <a:prstGeom prst="rect">
            <a:avLst/>
          </a:prstGeom>
        </p:spPr>
      </p:pic>
    </p:spTree>
    <p:extLst>
      <p:ext uri="{BB962C8B-B14F-4D97-AF65-F5344CB8AC3E}">
        <p14:creationId xmlns:p14="http://schemas.microsoft.com/office/powerpoint/2010/main" val="238650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B49776-3946-354F-8C85-B80F9818FAEE}"/>
              </a:ext>
            </a:extLst>
          </p:cNvPr>
          <p:cNvSpPr>
            <a:spLocks noGrp="1"/>
          </p:cNvSpPr>
          <p:nvPr>
            <p:ph type="subTitle" idx="1"/>
          </p:nvPr>
        </p:nvSpPr>
        <p:spPr>
          <a:xfrm>
            <a:off x="8329591" y="2098422"/>
            <a:ext cx="3967668" cy="2933700"/>
          </a:xfrm>
        </p:spPr>
        <p:txBody>
          <a:bodyPr>
            <a:noAutofit/>
          </a:bodyPr>
          <a:lstStyle/>
          <a:p>
            <a:r>
              <a:rPr lang="en-US" dirty="0">
                <a:ea typeface="+mj-lt"/>
                <a:cs typeface="+mj-lt"/>
              </a:rPr>
              <a:t>Stay healthy</a:t>
            </a:r>
          </a:p>
          <a:p>
            <a:r>
              <a:rPr lang="en-US">
                <a:ea typeface="+mj-lt"/>
                <a:cs typeface="+mj-lt"/>
              </a:rPr>
              <a:t>rdc</a:t>
            </a:r>
            <a:endParaRPr lang="en-US" dirty="0">
              <a:ea typeface="+mj-lt"/>
              <a:cs typeface="+mj-lt"/>
            </a:endParaRPr>
          </a:p>
          <a:p>
            <a:r>
              <a:rPr lang="en-US" dirty="0">
                <a:ea typeface="+mj-lt"/>
                <a:cs typeface="+mj-lt"/>
              </a:rPr>
              <a:t>Look after other people’s health</a:t>
            </a:r>
            <a:endParaRPr lang="en-PK" dirty="0"/>
          </a:p>
          <a:p>
            <a:endParaRPr lang="en-US" dirty="0">
              <a:ea typeface="+mj-lt"/>
              <a:cs typeface="+mj-lt"/>
            </a:endParaRPr>
          </a:p>
          <a:p>
            <a:r>
              <a:rPr lang="en-US" dirty="0">
                <a:ea typeface="+mj-lt"/>
                <a:cs typeface="+mj-lt"/>
              </a:rPr>
              <a:t>Prevent pests and diseases</a:t>
            </a:r>
          </a:p>
          <a:p>
            <a:pPr marL="0" indent="0">
              <a:buNone/>
            </a:pPr>
            <a:endParaRPr lang="en-US" dirty="0">
              <a:ea typeface="+mj-lt"/>
              <a:cs typeface="+mj-lt"/>
            </a:endParaRPr>
          </a:p>
        </p:txBody>
      </p:sp>
      <p:sp>
        <p:nvSpPr>
          <p:cNvPr id="5" name="TextBox 4">
            <a:extLst>
              <a:ext uri="{FF2B5EF4-FFF2-40B4-BE49-F238E27FC236}">
                <a16:creationId xmlns:a16="http://schemas.microsoft.com/office/drawing/2014/main" id="{B9024442-320B-944D-8B2D-2A25BA1BE0B8}"/>
              </a:ext>
            </a:extLst>
          </p:cNvPr>
          <p:cNvSpPr txBox="1"/>
          <p:nvPr/>
        </p:nvSpPr>
        <p:spPr>
          <a:xfrm>
            <a:off x="10663947" y="6500812"/>
            <a:ext cx="312906" cy="369332"/>
          </a:xfrm>
          <a:prstGeom prst="rect">
            <a:avLst/>
          </a:prstGeom>
          <a:noFill/>
        </p:spPr>
        <p:txBody>
          <a:bodyPr wrap="none" lIns="91440" tIns="45720" rIns="91440" bIns="45720" rtlCol="0" anchor="t">
            <a:spAutoFit/>
          </a:bodyPr>
          <a:lstStyle/>
          <a:p>
            <a:r>
              <a:rPr lang="en-US" dirty="0">
                <a:latin typeface="Arial" panose="020B0604020202020204" pitchFamily="34" charset="0"/>
                <a:cs typeface="Arial" panose="020B0604020202020204" pitchFamily="34" charset="0"/>
              </a:rPr>
              <a:t>2</a:t>
            </a:r>
          </a:p>
        </p:txBody>
      </p:sp>
      <p:pic>
        <p:nvPicPr>
          <p:cNvPr id="8" name="Picture 7">
            <a:extLst>
              <a:ext uri="{FF2B5EF4-FFF2-40B4-BE49-F238E27FC236}">
                <a16:creationId xmlns:a16="http://schemas.microsoft.com/office/drawing/2014/main" id="{3A07EFA5-A141-464E-A505-D1EA534E3C8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90322"/>
            <a:ext cx="8166100" cy="5549900"/>
          </a:xfrm>
          <a:prstGeom prst="rect">
            <a:avLst/>
          </a:prstGeom>
        </p:spPr>
      </p:pic>
    </p:spTree>
    <p:extLst>
      <p:ext uri="{BB962C8B-B14F-4D97-AF65-F5344CB8AC3E}">
        <p14:creationId xmlns:p14="http://schemas.microsoft.com/office/powerpoint/2010/main" val="2730395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5D92F83-BAE0-2149-8674-FDF6480421F0}"/>
              </a:ext>
            </a:extLst>
          </p:cNvPr>
          <p:cNvSpPr>
            <a:spLocks noGrp="1"/>
          </p:cNvSpPr>
          <p:nvPr>
            <p:ph type="subTitle" idx="1"/>
          </p:nvPr>
        </p:nvSpPr>
        <p:spPr>
          <a:xfrm>
            <a:off x="171749" y="2593169"/>
            <a:ext cx="4230016" cy="3856037"/>
          </a:xfrm>
        </p:spPr>
        <p:txBody>
          <a:bodyPr>
            <a:normAutofit/>
          </a:bodyPr>
          <a:lstStyle/>
          <a:p>
            <a:pPr marL="0" indent="0">
              <a:buNone/>
            </a:pPr>
            <a:r>
              <a:rPr lang="en-US" dirty="0">
                <a:ea typeface="+mj-lt"/>
                <a:cs typeface="+mj-lt"/>
              </a:rPr>
              <a:t>Follow the rules about communicable diseases</a:t>
            </a:r>
            <a:br>
              <a:rPr lang="en-US" dirty="0">
                <a:ea typeface="+mj-lt"/>
                <a:cs typeface="+mj-lt"/>
              </a:rPr>
            </a:br>
            <a:br>
              <a:rPr lang="en-US" dirty="0">
                <a:ea typeface="+mj-lt"/>
                <a:cs typeface="+mj-lt"/>
              </a:rPr>
            </a:br>
            <a:r>
              <a:rPr lang="en-US" dirty="0">
                <a:ea typeface="+mj-lt"/>
                <a:cs typeface="+mj-lt"/>
              </a:rPr>
              <a:t>Cough and sneeze into crook of elbow or tissue and throw in waste bin</a:t>
            </a:r>
          </a:p>
          <a:p>
            <a:pPr marL="0" indent="0">
              <a:buNone/>
            </a:pPr>
            <a:endParaRPr lang="en-US" dirty="0">
              <a:ea typeface="+mj-lt"/>
              <a:cs typeface="+mj-lt"/>
            </a:endParaRPr>
          </a:p>
          <a:p>
            <a:pPr marL="0" indent="0">
              <a:buNone/>
            </a:pPr>
            <a:r>
              <a:rPr lang="en-US" dirty="0">
                <a:ea typeface="+mj-lt"/>
                <a:cs typeface="+mj-lt"/>
              </a:rPr>
              <a:t>If you are ill stay away from people</a:t>
            </a:r>
            <a:endParaRPr lang="en-PK" dirty="0"/>
          </a:p>
        </p:txBody>
      </p:sp>
      <p:sp>
        <p:nvSpPr>
          <p:cNvPr id="4" name="Slide Number Placeholder 3">
            <a:extLst>
              <a:ext uri="{FF2B5EF4-FFF2-40B4-BE49-F238E27FC236}">
                <a16:creationId xmlns:a16="http://schemas.microsoft.com/office/drawing/2014/main" id="{EFF57C45-C98B-4240-B188-8774C1CE1D74}"/>
              </a:ext>
            </a:extLst>
          </p:cNvPr>
          <p:cNvSpPr>
            <a:spLocks noGrp="1"/>
          </p:cNvSpPr>
          <p:nvPr>
            <p:ph type="sldNum" sz="quarter" idx="4294967295"/>
          </p:nvPr>
        </p:nvSpPr>
        <p:spPr>
          <a:xfrm>
            <a:off x="8211005" y="6492070"/>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20</a:t>
            </a:fld>
            <a:endParaRPr lang="en-GB" sz="18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900CB41-2114-084F-A7A0-1F12766689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78423" y="718356"/>
            <a:ext cx="7608045" cy="50680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8354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BC1588-D253-4EDD-96C9-93DD6659C4BE}"/>
              </a:ext>
            </a:extLst>
          </p:cNvPr>
          <p:cNvSpPr>
            <a:spLocks noGrp="1"/>
          </p:cNvSpPr>
          <p:nvPr>
            <p:ph type="sldNum" sz="quarter" idx="4294967295"/>
          </p:nvPr>
        </p:nvSpPr>
        <p:spPr>
          <a:xfrm>
            <a:off x="8234362" y="6492875"/>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21</a:t>
            </a:fld>
            <a:endParaRPr lang="en-GB"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446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C6758BB-3CAA-C740-8C33-AD32DC19708F}"/>
              </a:ext>
            </a:extLst>
          </p:cNvPr>
          <p:cNvSpPr>
            <a:spLocks noGrp="1"/>
          </p:cNvSpPr>
          <p:nvPr>
            <p:ph type="subTitle" idx="1"/>
          </p:nvPr>
        </p:nvSpPr>
        <p:spPr>
          <a:xfrm>
            <a:off x="5853113" y="1212850"/>
            <a:ext cx="5219700" cy="5143500"/>
          </a:xfrm>
        </p:spPr>
        <p:txBody>
          <a:bodyPr/>
          <a:lstStyle/>
          <a:p>
            <a:r>
              <a:rPr lang="en-GB" dirty="0">
                <a:latin typeface="Arial" panose="020B0604020202020204" pitchFamily="34" charset="0"/>
                <a:cs typeface="Arial" panose="020B0604020202020204" pitchFamily="34" charset="0"/>
              </a:rPr>
              <a:t>Drink water, eat, rest and wash regularly</a:t>
            </a:r>
          </a:p>
          <a:p>
            <a:endParaRPr lang="en-GB" dirty="0">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Protect </a:t>
            </a:r>
            <a:r>
              <a:rPr lang="en-GB" dirty="0">
                <a:latin typeface="Arial" panose="020B0604020202020204" pitchFamily="34" charset="0"/>
                <a:cs typeface="Arial" panose="020B0604020202020204" pitchFamily="34" charset="0"/>
              </a:rPr>
              <a:t>yourself from things that can make you ill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Stop pests and diseases from spreading</a:t>
            </a:r>
          </a:p>
          <a:p>
            <a:pPr marL="0" indent="0">
              <a:buNone/>
            </a:pPr>
            <a:endParaRPr lang="en-GB"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056B885-7594-4638-8F30-D6CA15BC13F6}"/>
              </a:ext>
            </a:extLst>
          </p:cNvPr>
          <p:cNvSpPr>
            <a:spLocks noGrp="1"/>
          </p:cNvSpPr>
          <p:nvPr>
            <p:ph type="sldNum" sz="quarter" idx="4294967295"/>
          </p:nvPr>
        </p:nvSpPr>
        <p:spPr>
          <a:xfrm>
            <a:off x="8205788" y="6492875"/>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22</a:t>
            </a:fld>
            <a:endParaRPr lang="en-GB" sz="1800" dirty="0">
              <a:solidFill>
                <a:schemeClr val="tx1"/>
              </a:solidFill>
              <a:latin typeface="Arial" panose="020B0604020202020204" pitchFamily="34" charset="0"/>
              <a:cs typeface="Arial" panose="020B0604020202020204" pitchFamily="34" charset="0"/>
            </a:endParaRPr>
          </a:p>
        </p:txBody>
      </p:sp>
      <p:pic>
        <p:nvPicPr>
          <p:cNvPr id="5122" name="Picture 2" descr="blue collar worker, construction worker, workwear, engineer, construction, headgear, hard hat, concrete">
            <a:extLst>
              <a:ext uri="{FF2B5EF4-FFF2-40B4-BE49-F238E27FC236}">
                <a16:creationId xmlns:a16="http://schemas.microsoft.com/office/drawing/2014/main" id="{66268F3E-AB9D-4900-AFF4-3FD7100E0F3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2394" y="654318"/>
            <a:ext cx="3642456" cy="606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65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dirty="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DA58A5A-8E27-BC48-BAD8-5D5BAE0B5A4C}"/>
              </a:ext>
            </a:extLst>
          </p:cNvPr>
          <p:cNvSpPr>
            <a:spLocks noGrp="1"/>
          </p:cNvSpPr>
          <p:nvPr>
            <p:ph type="subTitle" idx="1"/>
          </p:nvPr>
        </p:nvSpPr>
        <p:spPr>
          <a:xfrm>
            <a:off x="118881" y="2267718"/>
            <a:ext cx="5977119" cy="2858728"/>
          </a:xfrm>
        </p:spPr>
        <p:txBody>
          <a:bodyPr>
            <a:normAutofit/>
          </a:bodyPr>
          <a:lstStyle/>
          <a:p>
            <a:r>
              <a:rPr lang="en-GB" sz="6000" dirty="0"/>
              <a:t>Keeping yourself well</a:t>
            </a:r>
            <a:endParaRPr lang="en-PK" sz="6000" dirty="0"/>
          </a:p>
        </p:txBody>
      </p:sp>
      <p:sp>
        <p:nvSpPr>
          <p:cNvPr id="3" name="Slide Number Placeholder 2">
            <a:extLst>
              <a:ext uri="{FF2B5EF4-FFF2-40B4-BE49-F238E27FC236}">
                <a16:creationId xmlns:a16="http://schemas.microsoft.com/office/drawing/2014/main" id="{5136786C-0F8A-4632-86C4-7DCB75F95C26}"/>
              </a:ext>
            </a:extLst>
          </p:cNvPr>
          <p:cNvSpPr>
            <a:spLocks noGrp="1"/>
          </p:cNvSpPr>
          <p:nvPr>
            <p:ph type="sldNum" sz="quarter" idx="4294967295"/>
          </p:nvPr>
        </p:nvSpPr>
        <p:spPr>
          <a:xfrm>
            <a:off x="8220078" y="6492875"/>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3</a:t>
            </a:fld>
            <a:endParaRPr lang="en-GB" sz="1800" dirty="0">
              <a:solidFill>
                <a:schemeClr val="tx1"/>
              </a:solidFill>
              <a:latin typeface="Arial" panose="020B0604020202020204" pitchFamily="34" charset="0"/>
              <a:cs typeface="Arial" panose="020B0604020202020204" pitchFamily="34" charset="0"/>
            </a:endParaRPr>
          </a:p>
        </p:txBody>
      </p:sp>
      <p:pic>
        <p:nvPicPr>
          <p:cNvPr id="1026" name="Picture 2" descr="A Young Man Working in Construction">
            <a:extLst>
              <a:ext uri="{FF2B5EF4-FFF2-40B4-BE49-F238E27FC236}">
                <a16:creationId xmlns:a16="http://schemas.microsoft.com/office/drawing/2014/main" id="{456794B0-A196-4982-AAE2-F3B92A04C7A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6781" y="356742"/>
            <a:ext cx="4604119" cy="6144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2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9D0EDA9-876A-1447-994E-A42BDBBB622C}"/>
              </a:ext>
            </a:extLst>
          </p:cNvPr>
          <p:cNvSpPr>
            <a:spLocks noGrp="1"/>
          </p:cNvSpPr>
          <p:nvPr>
            <p:ph type="subTitle" idx="1"/>
          </p:nvPr>
        </p:nvSpPr>
        <p:spPr>
          <a:xfrm>
            <a:off x="318678" y="5034152"/>
            <a:ext cx="6669331" cy="1921752"/>
          </a:xfrm>
        </p:spPr>
        <p:txBody>
          <a:bodyPr/>
          <a:lstStyle/>
          <a:p>
            <a:pPr marL="0" indent="0">
              <a:buNone/>
            </a:pPr>
            <a:r>
              <a:rPr lang="en-US" dirty="0">
                <a:ea typeface="+mj-lt"/>
                <a:cs typeface="+mj-lt"/>
              </a:rPr>
              <a:t>Drink lots water </a:t>
            </a:r>
            <a:br>
              <a:rPr lang="en-US" dirty="0">
                <a:ea typeface="+mj-lt"/>
                <a:cs typeface="+mj-lt"/>
              </a:rPr>
            </a:br>
            <a:br>
              <a:rPr lang="en-US" dirty="0"/>
            </a:br>
            <a:r>
              <a:rPr lang="en-US" dirty="0"/>
              <a:t>Only drink from drinking water tap or bottled water</a:t>
            </a:r>
            <a:endParaRPr lang="en-PK" dirty="0"/>
          </a:p>
        </p:txBody>
      </p:sp>
      <p:sp>
        <p:nvSpPr>
          <p:cNvPr id="4" name="Slide Number Placeholder 3">
            <a:extLst>
              <a:ext uri="{FF2B5EF4-FFF2-40B4-BE49-F238E27FC236}">
                <a16:creationId xmlns:a16="http://schemas.microsoft.com/office/drawing/2014/main" id="{53FB9408-FE7E-4697-AB7D-C55E27406F83}"/>
              </a:ext>
            </a:extLst>
          </p:cNvPr>
          <p:cNvSpPr>
            <a:spLocks noGrp="1"/>
          </p:cNvSpPr>
          <p:nvPr>
            <p:ph type="sldNum" sz="quarter" idx="4294967295"/>
          </p:nvPr>
        </p:nvSpPr>
        <p:spPr>
          <a:xfrm>
            <a:off x="10344150" y="6552403"/>
            <a:ext cx="628650" cy="2508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4</a:t>
            </a:fld>
            <a:endParaRPr lang="en-GB" sz="1800" dirty="0">
              <a:solidFill>
                <a:schemeClr val="tx1"/>
              </a:solidFill>
              <a:latin typeface="Arial" panose="020B0604020202020204" pitchFamily="34" charset="0"/>
              <a:cs typeface="Arial" panose="020B0604020202020204" pitchFamily="34" charset="0"/>
            </a:endParaRPr>
          </a:p>
        </p:txBody>
      </p:sp>
      <p:pic>
        <p:nvPicPr>
          <p:cNvPr id="3" name="Picture 4" descr="A picture containing person, tree, outdoor&#10;&#10;Description automatically generated">
            <a:extLst>
              <a:ext uri="{FF2B5EF4-FFF2-40B4-BE49-F238E27FC236}">
                <a16:creationId xmlns:a16="http://schemas.microsoft.com/office/drawing/2014/main" id="{4FF3B972-5B27-4031-A3D4-F4F714B0F9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4855" y="489210"/>
            <a:ext cx="7424639" cy="4948443"/>
          </a:xfrm>
          <a:prstGeom prst="rect">
            <a:avLst/>
          </a:prstGeom>
          <a:ln>
            <a:noFill/>
          </a:ln>
          <a:effectLst>
            <a:outerShdw blurRad="190500" algn="tl" rotWithShape="0">
              <a:srgbClr val="000000">
                <a:alpha val="70000"/>
              </a:srgbClr>
            </a:outerShdw>
          </a:effectLst>
        </p:spPr>
      </p:pic>
      <p:pic>
        <p:nvPicPr>
          <p:cNvPr id="8194" name="Picture 2" descr="Water, Tap, Icon, Drinking Water, Faucet, Clean">
            <a:extLst>
              <a:ext uri="{FF2B5EF4-FFF2-40B4-BE49-F238E27FC236}">
                <a16:creationId xmlns:a16="http://schemas.microsoft.com/office/drawing/2014/main" id="{9D15AE66-E9C6-45E1-8A33-278927134DF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8678" y="683106"/>
            <a:ext cx="4067176" cy="4067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11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l="35000" t="7000" r="1000" b="2000"/>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C29BFD1-9A64-9843-96EB-292138D53C95}"/>
              </a:ext>
            </a:extLst>
          </p:cNvPr>
          <p:cNvSpPr>
            <a:spLocks noGrp="1"/>
          </p:cNvSpPr>
          <p:nvPr>
            <p:ph type="subTitle" idx="1"/>
          </p:nvPr>
        </p:nvSpPr>
        <p:spPr>
          <a:xfrm>
            <a:off x="173836" y="2789238"/>
            <a:ext cx="4707333" cy="1847850"/>
          </a:xfrm>
        </p:spPr>
        <p:txBody>
          <a:bodyPr/>
          <a:lstStyle/>
          <a:p>
            <a:pPr marL="0" indent="0">
              <a:buNone/>
            </a:pPr>
            <a:r>
              <a:rPr lang="en-US" dirty="0">
                <a:cs typeface="Calibri Light"/>
              </a:rPr>
              <a:t>Take r</a:t>
            </a:r>
            <a:r>
              <a:rPr lang="en-US" dirty="0">
                <a:ea typeface="+mj-lt"/>
                <a:cs typeface="+mj-lt"/>
              </a:rPr>
              <a:t>egular rest breaks</a:t>
            </a:r>
            <a:br>
              <a:rPr lang="en-US" dirty="0">
                <a:ea typeface="+mj-lt"/>
                <a:cs typeface="+mj-lt"/>
              </a:rPr>
            </a:br>
            <a:br>
              <a:rPr lang="en-US" dirty="0">
                <a:ea typeface="+mj-lt"/>
                <a:cs typeface="+mj-lt"/>
              </a:rPr>
            </a:br>
            <a:r>
              <a:rPr lang="en-US" dirty="0">
                <a:ea typeface="+mj-lt"/>
                <a:cs typeface="+mj-lt"/>
              </a:rPr>
              <a:t>Eat and drink away from work areas</a:t>
            </a:r>
            <a:endParaRPr lang="en-PK" dirty="0"/>
          </a:p>
        </p:txBody>
      </p:sp>
      <p:sp>
        <p:nvSpPr>
          <p:cNvPr id="2" name="Title 1">
            <a:extLst>
              <a:ext uri="{FF2B5EF4-FFF2-40B4-BE49-F238E27FC236}">
                <a16:creationId xmlns:a16="http://schemas.microsoft.com/office/drawing/2014/main" id="{8DDADC14-FB77-4984-ABE4-B86FA3FE9B55}"/>
              </a:ext>
            </a:extLst>
          </p:cNvPr>
          <p:cNvSpPr>
            <a:spLocks noGrp="1"/>
          </p:cNvSpPr>
          <p:nvPr>
            <p:ph type="title" idx="4294967295"/>
          </p:nvPr>
        </p:nvSpPr>
        <p:spPr>
          <a:xfrm>
            <a:off x="0" y="4256088"/>
            <a:ext cx="6718300" cy="1600200"/>
          </a:xfrm>
        </p:spPr>
        <p:txBody>
          <a:bodyPr>
            <a:normAutofit fontScale="90000"/>
          </a:bodyPr>
          <a:lstStyle/>
          <a:p>
            <a:br>
              <a:rPr lang="en-US" dirty="0">
                <a:highlight>
                  <a:srgbClr val="FF00FF"/>
                </a:highlight>
              </a:rPr>
            </a:br>
            <a:br>
              <a:rPr lang="en-US" sz="3600" dirty="0">
                <a:cs typeface="Calibri Light"/>
              </a:rPr>
            </a:br>
            <a:br>
              <a:rPr lang="en-US" sz="3600" dirty="0">
                <a:ea typeface="+mj-lt"/>
                <a:cs typeface="+mj-lt"/>
              </a:rPr>
            </a:br>
            <a:br>
              <a:rPr lang="en-US" sz="3600" dirty="0">
                <a:ea typeface="+mj-lt"/>
                <a:cs typeface="+mj-lt"/>
              </a:rPr>
            </a:br>
            <a:br>
              <a:rPr lang="en-US" sz="3600" b="1" dirty="0">
                <a:ea typeface="+mj-lt"/>
                <a:cs typeface="+mj-lt"/>
              </a:rPr>
            </a:br>
            <a:endParaRPr lang="en-US" sz="3600" dirty="0">
              <a:cs typeface="Calibri Light"/>
            </a:endParaRPr>
          </a:p>
        </p:txBody>
      </p:sp>
      <p:sp>
        <p:nvSpPr>
          <p:cNvPr id="4" name="Slide Number Placeholder 3">
            <a:extLst>
              <a:ext uri="{FF2B5EF4-FFF2-40B4-BE49-F238E27FC236}">
                <a16:creationId xmlns:a16="http://schemas.microsoft.com/office/drawing/2014/main" id="{DC847442-F687-488C-B511-5B93F148CFEB}"/>
              </a:ext>
            </a:extLst>
          </p:cNvPr>
          <p:cNvSpPr>
            <a:spLocks noGrp="1"/>
          </p:cNvSpPr>
          <p:nvPr>
            <p:ph type="sldNum" sz="quarter" idx="4294967295"/>
          </p:nvPr>
        </p:nvSpPr>
        <p:spPr>
          <a:xfrm>
            <a:off x="8231785" y="6492154"/>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5</a:t>
            </a:fld>
            <a:endParaRPr lang="en-GB"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32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F8CFAC8-A19A-3D4F-8E5E-A3AD96083297}"/>
              </a:ext>
            </a:extLst>
          </p:cNvPr>
          <p:cNvSpPr>
            <a:spLocks noGrp="1"/>
          </p:cNvSpPr>
          <p:nvPr>
            <p:ph type="subTitle" idx="1"/>
          </p:nvPr>
        </p:nvSpPr>
        <p:spPr>
          <a:xfrm>
            <a:off x="6920677" y="2896818"/>
            <a:ext cx="4576763" cy="1619250"/>
          </a:xfrm>
        </p:spPr>
        <p:txBody>
          <a:bodyPr/>
          <a:lstStyle/>
          <a:p>
            <a:pPr marL="0" indent="0">
              <a:buNone/>
            </a:pPr>
            <a:r>
              <a:rPr lang="en-US" dirty="0">
                <a:latin typeface="Arial" panose="020B0604020202020204" pitchFamily="34" charset="0"/>
                <a:ea typeface="+mj-lt"/>
                <a:cs typeface="Arial" panose="020B0604020202020204" pitchFamily="34" charset="0"/>
              </a:rPr>
              <a:t>Smoke in smoking areas</a:t>
            </a:r>
            <a:br>
              <a:rPr lang="en-US" dirty="0">
                <a:latin typeface="Arial" panose="020B0604020202020204" pitchFamily="34" charset="0"/>
                <a:ea typeface="+mj-lt"/>
                <a:cs typeface="Arial" panose="020B0604020202020204" pitchFamily="34" charset="0"/>
              </a:rPr>
            </a:br>
            <a:br>
              <a:rPr lang="en-US" dirty="0">
                <a:latin typeface="Arial" panose="020B0604020202020204" pitchFamily="34" charset="0"/>
                <a:ea typeface="+mj-lt"/>
                <a:cs typeface="Arial" panose="020B0604020202020204" pitchFamily="34" charset="0"/>
              </a:rPr>
            </a:br>
            <a:r>
              <a:rPr lang="en-US" dirty="0">
                <a:latin typeface="Arial" panose="020B0604020202020204" pitchFamily="34" charset="0"/>
                <a:ea typeface="+mj-lt"/>
                <a:cs typeface="Arial" panose="020B0604020202020204" pitchFamily="34" charset="0"/>
              </a:rPr>
              <a:t>Use waste bins</a:t>
            </a:r>
            <a:endParaRPr lang="en-PK" dirty="0"/>
          </a:p>
        </p:txBody>
      </p:sp>
      <p:sp>
        <p:nvSpPr>
          <p:cNvPr id="4" name="Slide Number Placeholder 3">
            <a:extLst>
              <a:ext uri="{FF2B5EF4-FFF2-40B4-BE49-F238E27FC236}">
                <a16:creationId xmlns:a16="http://schemas.microsoft.com/office/drawing/2014/main" id="{DC847442-F687-488C-B511-5B93F148CFEB}"/>
              </a:ext>
            </a:extLst>
          </p:cNvPr>
          <p:cNvSpPr>
            <a:spLocks noGrp="1"/>
          </p:cNvSpPr>
          <p:nvPr>
            <p:ph type="sldNum" sz="quarter" idx="4294967295"/>
          </p:nvPr>
        </p:nvSpPr>
        <p:spPr>
          <a:xfrm>
            <a:off x="9997420" y="6413500"/>
            <a:ext cx="994247" cy="501650"/>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6</a:t>
            </a:fld>
            <a:endParaRPr lang="en-GB" sz="1800" dirty="0">
              <a:solidFill>
                <a:schemeClr val="tx1"/>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A755418E-178A-4C1C-9A49-88D112EB0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016" y="652066"/>
            <a:ext cx="4251498" cy="61087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52D0BEE-B35F-B44B-BED2-3CE3056FB8D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75190" y="1440920"/>
            <a:ext cx="4191150" cy="4280960"/>
          </a:xfrm>
          <a:prstGeom prst="rect">
            <a:avLst/>
          </a:prstGeom>
        </p:spPr>
      </p:pic>
    </p:spTree>
    <p:extLst>
      <p:ext uri="{BB962C8B-B14F-4D97-AF65-F5344CB8AC3E}">
        <p14:creationId xmlns:p14="http://schemas.microsoft.com/office/powerpoint/2010/main" val="96515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82CB58D-3EC1-EC45-92E4-AB49BA5832A2}"/>
              </a:ext>
            </a:extLst>
          </p:cNvPr>
          <p:cNvSpPr>
            <a:spLocks noGrp="1"/>
          </p:cNvSpPr>
          <p:nvPr>
            <p:ph type="subTitle" idx="1"/>
          </p:nvPr>
        </p:nvSpPr>
        <p:spPr>
          <a:xfrm>
            <a:off x="3452812" y="5778069"/>
            <a:ext cx="5286375" cy="715720"/>
          </a:xfrm>
        </p:spPr>
        <p:txBody>
          <a:bodyPr/>
          <a:lstStyle/>
          <a:p>
            <a:pPr marL="0" indent="0">
              <a:buNone/>
            </a:pPr>
            <a:r>
              <a:rPr lang="en-US" dirty="0"/>
              <a:t>Use toilets and washing areas</a:t>
            </a:r>
            <a:endParaRPr lang="en-PK" dirty="0"/>
          </a:p>
        </p:txBody>
      </p:sp>
      <p:pic>
        <p:nvPicPr>
          <p:cNvPr id="4" name="image50.jpeg">
            <a:extLst>
              <a:ext uri="{FF2B5EF4-FFF2-40B4-BE49-F238E27FC236}">
                <a16:creationId xmlns:a16="http://schemas.microsoft.com/office/drawing/2014/main" id="{D4E2340C-1E6D-4090-BF27-A8E9F4C99D78}"/>
              </a:ext>
            </a:extLst>
          </p:cNvPr>
          <p:cNvPicPr>
            <a:picLocks noGrp="1"/>
          </p:cNvPicPr>
          <p:nvPr>
            <p:ph type="pic" idx="4294967295"/>
          </p:nvPr>
        </p:nvPicPr>
        <p:blipFill>
          <a:blip r:embed="rId3" cstate="email">
            <a:extLst>
              <a:ext uri="{28A0092B-C50C-407E-A947-70E740481C1C}">
                <a14:useLocalDpi xmlns:a14="http://schemas.microsoft.com/office/drawing/2010/main" val="0"/>
              </a:ext>
            </a:extLst>
          </a:blip>
          <a:srcRect/>
          <a:stretch>
            <a:fillRect/>
          </a:stretch>
        </p:blipFill>
        <p:spPr>
          <a:xfrm>
            <a:off x="212630" y="1466850"/>
            <a:ext cx="5445220" cy="3991890"/>
          </a:xfrm>
          <a:prstGeom prst="rect">
            <a:avLst/>
          </a:prstGeom>
          <a:ln>
            <a:noFill/>
          </a:ln>
          <a:effectLst>
            <a:outerShdw blurRad="190500" algn="tl" rotWithShape="0">
              <a:srgbClr val="000000">
                <a:alpha val="70000"/>
              </a:srgbClr>
            </a:outerShdw>
          </a:effectLst>
        </p:spPr>
      </p:pic>
      <p:sp>
        <p:nvSpPr>
          <p:cNvPr id="7" name="Slide Number Placeholder 6">
            <a:extLst>
              <a:ext uri="{FF2B5EF4-FFF2-40B4-BE49-F238E27FC236}">
                <a16:creationId xmlns:a16="http://schemas.microsoft.com/office/drawing/2014/main" id="{BD81F032-8A58-408C-8DA2-D68CA92A038B}"/>
              </a:ext>
            </a:extLst>
          </p:cNvPr>
          <p:cNvSpPr>
            <a:spLocks noGrp="1"/>
          </p:cNvSpPr>
          <p:nvPr>
            <p:ph type="sldNum" sz="quarter" idx="4294967295"/>
          </p:nvPr>
        </p:nvSpPr>
        <p:spPr>
          <a:xfrm>
            <a:off x="8210550" y="6493789"/>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7</a:t>
            </a:fld>
            <a:endParaRPr lang="en-GB" sz="1800" dirty="0">
              <a:solidFill>
                <a:schemeClr val="tx1"/>
              </a:solidFill>
              <a:latin typeface="Arial" panose="020B0604020202020204" pitchFamily="34" charset="0"/>
              <a:cs typeface="Arial" panose="020B0604020202020204" pitchFamily="34" charset="0"/>
            </a:endParaRPr>
          </a:p>
        </p:txBody>
      </p:sp>
      <p:pic>
        <p:nvPicPr>
          <p:cNvPr id="5" name="Picture 5" descr="A picture containing tree, ground, outdoor, dirt&#10;&#10;Description automatically generated">
            <a:extLst>
              <a:ext uri="{FF2B5EF4-FFF2-40B4-BE49-F238E27FC236}">
                <a16:creationId xmlns:a16="http://schemas.microsoft.com/office/drawing/2014/main" id="{9D7948F7-2D95-414B-B26E-54E86A5C6C3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24537" y="1399260"/>
            <a:ext cx="6154833" cy="40594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876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092F378-C6B6-C84F-A8C9-278DD31B6066}"/>
              </a:ext>
            </a:extLst>
          </p:cNvPr>
          <p:cNvSpPr>
            <a:spLocks noGrp="1"/>
          </p:cNvSpPr>
          <p:nvPr>
            <p:ph type="subTitle" idx="1"/>
          </p:nvPr>
        </p:nvSpPr>
        <p:spPr>
          <a:xfrm>
            <a:off x="152400" y="5107686"/>
            <a:ext cx="11241930" cy="1499488"/>
          </a:xfrm>
        </p:spPr>
        <p:txBody>
          <a:bodyPr>
            <a:normAutofit/>
          </a:bodyPr>
          <a:lstStyle/>
          <a:p>
            <a:pPr marL="0" indent="0">
              <a:buNone/>
            </a:pPr>
            <a:r>
              <a:rPr lang="en-US" dirty="0"/>
              <a:t>Wash hands after using toilet and hands and face before eat or drink</a:t>
            </a:r>
          </a:p>
          <a:p>
            <a:pPr marL="0" indent="0">
              <a:buNone/>
            </a:pPr>
            <a:endParaRPr lang="en-US" dirty="0"/>
          </a:p>
          <a:p>
            <a:pPr marL="0" indent="0">
              <a:buNone/>
            </a:pPr>
            <a:r>
              <a:rPr lang="en-US" dirty="0"/>
              <a:t>Remember: Save water by turning off taps</a:t>
            </a:r>
          </a:p>
          <a:p>
            <a:pPr marL="0" indent="0">
              <a:buNone/>
            </a:pPr>
            <a:endParaRPr lang="en-PK" dirty="0"/>
          </a:p>
        </p:txBody>
      </p:sp>
      <p:sp>
        <p:nvSpPr>
          <p:cNvPr id="7" name="Slide Number Placeholder 6">
            <a:extLst>
              <a:ext uri="{FF2B5EF4-FFF2-40B4-BE49-F238E27FC236}">
                <a16:creationId xmlns:a16="http://schemas.microsoft.com/office/drawing/2014/main" id="{BD81F032-8A58-408C-8DA2-D68CA92A038B}"/>
              </a:ext>
            </a:extLst>
          </p:cNvPr>
          <p:cNvSpPr>
            <a:spLocks noGrp="1"/>
          </p:cNvSpPr>
          <p:nvPr>
            <p:ph type="sldNum" sz="quarter" idx="4294967295"/>
          </p:nvPr>
        </p:nvSpPr>
        <p:spPr>
          <a:xfrm>
            <a:off x="8215312" y="6492875"/>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8</a:t>
            </a:fld>
            <a:endParaRPr lang="en-GB" sz="1800" dirty="0">
              <a:solidFill>
                <a:schemeClr val="tx1"/>
              </a:solidFill>
              <a:latin typeface="Arial" panose="020B0604020202020204" pitchFamily="34" charset="0"/>
              <a:cs typeface="Arial" panose="020B0604020202020204" pitchFamily="34" charset="0"/>
            </a:endParaRPr>
          </a:p>
        </p:txBody>
      </p:sp>
      <p:pic>
        <p:nvPicPr>
          <p:cNvPr id="3" name="Picture 4" descr="Logo, icon&#10;&#10;Description automatically generated">
            <a:extLst>
              <a:ext uri="{FF2B5EF4-FFF2-40B4-BE49-F238E27FC236}">
                <a16:creationId xmlns:a16="http://schemas.microsoft.com/office/drawing/2014/main" id="{CC89D26C-F10C-4CDF-A733-AC5B618BE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069" y="723947"/>
            <a:ext cx="4210049" cy="4210049"/>
          </a:xfrm>
          <a:prstGeom prst="rect">
            <a:avLst/>
          </a:prstGeom>
        </p:spPr>
      </p:pic>
      <p:pic>
        <p:nvPicPr>
          <p:cNvPr id="6" name="Picture 6" descr="A picture containing person, cooking&#10;&#10;Description automatically generated">
            <a:extLst>
              <a:ext uri="{FF2B5EF4-FFF2-40B4-BE49-F238E27FC236}">
                <a16:creationId xmlns:a16="http://schemas.microsoft.com/office/drawing/2014/main" id="{66B0E0B2-1AA0-429B-8DA9-CE3DB025833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81600" y="266701"/>
            <a:ext cx="6825224" cy="45529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850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6C16F1A-1D31-2C47-B172-B5B6F03FE65E}"/>
              </a:ext>
            </a:extLst>
          </p:cNvPr>
          <p:cNvSpPr>
            <a:spLocks noGrp="1"/>
          </p:cNvSpPr>
          <p:nvPr>
            <p:ph type="subTitle" idx="1"/>
          </p:nvPr>
        </p:nvSpPr>
        <p:spPr>
          <a:xfrm>
            <a:off x="238125" y="4658517"/>
            <a:ext cx="5748338" cy="1226346"/>
          </a:xfrm>
        </p:spPr>
        <p:txBody>
          <a:bodyPr>
            <a:normAutofit/>
          </a:bodyPr>
          <a:lstStyle/>
          <a:p>
            <a:pPr marL="0" indent="0">
              <a:buNone/>
            </a:pPr>
            <a:r>
              <a:rPr lang="en-US" dirty="0">
                <a:cs typeface="Calibri Light"/>
              </a:rPr>
              <a:t>Keep cuts and wounds covered and check for infection</a:t>
            </a:r>
            <a:endParaRPr lang="en-PK" dirty="0"/>
          </a:p>
        </p:txBody>
      </p:sp>
      <p:sp>
        <p:nvSpPr>
          <p:cNvPr id="4" name="Slide Number Placeholder 3">
            <a:extLst>
              <a:ext uri="{FF2B5EF4-FFF2-40B4-BE49-F238E27FC236}">
                <a16:creationId xmlns:a16="http://schemas.microsoft.com/office/drawing/2014/main" id="{889BE61C-6777-4901-B15E-42D5EFC51055}"/>
              </a:ext>
            </a:extLst>
          </p:cNvPr>
          <p:cNvSpPr>
            <a:spLocks noGrp="1"/>
          </p:cNvSpPr>
          <p:nvPr>
            <p:ph type="sldNum" sz="quarter" idx="4294967295"/>
          </p:nvPr>
        </p:nvSpPr>
        <p:spPr>
          <a:xfrm>
            <a:off x="8229600" y="6492875"/>
            <a:ext cx="2743200" cy="365125"/>
          </a:xfrm>
        </p:spPr>
        <p:txBody>
          <a:bodyPr/>
          <a:lstStyle/>
          <a:p>
            <a:fld id="{E8F9186D-BD8E-4EDD-A417-AFA9BA614779}" type="slidenum">
              <a:rPr lang="en-GB" sz="1800" smtClean="0">
                <a:solidFill>
                  <a:schemeClr val="tx1"/>
                </a:solidFill>
                <a:latin typeface="Arial" panose="020B0604020202020204" pitchFamily="34" charset="0"/>
                <a:cs typeface="Arial" panose="020B0604020202020204" pitchFamily="34" charset="0"/>
              </a:rPr>
              <a:t>9</a:t>
            </a:fld>
            <a:endParaRPr lang="en-GB"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520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4" ma:contentTypeDescription="Create a new document." ma:contentTypeScope="" ma:versionID="04f55f8d050ff29d0bcabdb5e811395f">
  <xsd:schema xmlns:xsd="http://www.w3.org/2001/XMLSchema" xmlns:xs="http://www.w3.org/2001/XMLSchema" xmlns:p="http://schemas.microsoft.com/office/2006/metadata/properties" xmlns:ns3="60c75bb3-2e3f-4394-b4f4-3e2677e21dfa" xmlns:ns4="9c83b91e-5ffe-420f-9ed1-9dac5903eaec" targetNamespace="http://schemas.microsoft.com/office/2006/metadata/properties" ma:root="true" ma:fieldsID="c9bc919392dbd4b81f6467760964d84b" ns3:_="" ns4:_="">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A5A7A9-D779-4760-BB62-8255A046A167}">
  <ds:schemaRefs>
    <ds:schemaRef ds:uri="http://purl.org/dc/terms/"/>
    <ds:schemaRef ds:uri="http://schemas.microsoft.com/office/2006/metadata/properties"/>
    <ds:schemaRef ds:uri="http://schemas.microsoft.com/office/2006/documentManagement/types"/>
    <ds:schemaRef ds:uri="http://www.w3.org/XML/1998/namespace"/>
    <ds:schemaRef ds:uri="http://purl.org/dc/elements/1.1/"/>
    <ds:schemaRef ds:uri="9c83b91e-5ffe-420f-9ed1-9dac5903eaec"/>
    <ds:schemaRef ds:uri="http://schemas.microsoft.com/office/infopath/2007/PartnerControls"/>
    <ds:schemaRef ds:uri="http://purl.org/dc/dcmitype/"/>
    <ds:schemaRef ds:uri="http://schemas.openxmlformats.org/package/2006/metadata/core-properties"/>
    <ds:schemaRef ds:uri="60c75bb3-2e3f-4394-b4f4-3e2677e21dfa"/>
  </ds:schemaRefs>
</ds:datastoreItem>
</file>

<file path=customXml/itemProps2.xml><?xml version="1.0" encoding="utf-8"?>
<ds:datastoreItem xmlns:ds="http://schemas.openxmlformats.org/officeDocument/2006/customXml" ds:itemID="{A532E7AA-BD9A-4257-92CB-8B6F257B3CA6}">
  <ds:schemaRefs>
    <ds:schemaRef ds:uri="http://schemas.microsoft.com/sharepoint/v3/contenttype/forms"/>
  </ds:schemaRefs>
</ds:datastoreItem>
</file>

<file path=customXml/itemProps3.xml><?xml version="1.0" encoding="utf-8"?>
<ds:datastoreItem xmlns:ds="http://schemas.openxmlformats.org/officeDocument/2006/customXml" ds:itemID="{2FFDBC1C-09B3-4F2A-B161-9BC8F3AC88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75bb3-2e3f-4394-b4f4-3e2677e21dfa"/>
    <ds:schemaRef ds:uri="9c83b91e-5ffe-420f-9ed1-9dac5903e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11902</TotalTime>
  <Words>2167</Words>
  <Application>Microsoft Office PowerPoint</Application>
  <PresentationFormat>Widescreen</PresentationFormat>
  <Paragraphs>250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Proxima Nova</vt:lpstr>
      <vt:lpstr>Calibri</vt:lpstr>
      <vt:lpstr>Open Sans</vt:lpstr>
      <vt:lpstr>Calibri Light</vt:lpstr>
      <vt:lpstr>Arial</vt:lpstr>
      <vt:lpstr>Office Theme</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dc:creator>
  <cp:lastModifiedBy>Michael James Hall</cp:lastModifiedBy>
  <cp:revision>2137</cp:revision>
  <cp:lastPrinted>2022-02-28T16:33:02Z</cp:lastPrinted>
  <dcterms:created xsi:type="dcterms:W3CDTF">2020-12-17T14:07:42Z</dcterms:created>
  <dcterms:modified xsi:type="dcterms:W3CDTF">2023-05-31T16:58:23Z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0x010100FD604C3B73AE9943B737720A48E3AF7C</vt:lpwstr>
  </property>
</Properties>
</file>