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embedTrueTypeFonts="1" saveSubsetFonts="1">
  <p:sldMasterIdLst>
    <p:sldMasterId id="2147483648" r:id="rId1"/>
  </p:sldMasterIdLst>
  <p:notesMasterIdLst>
    <p:notesMasterId r:id="rId43"/>
  </p:notesMasterIdLst>
  <p:handoutMasterIdLst>
    <p:handoutMasterId r:id="rId44"/>
  </p:handoutMasterIdLst>
  <p:sldIdLst>
    <p:sldId id="269" r:id="rId2"/>
    <p:sldId id="423" r:id="rId3"/>
    <p:sldId id="384" r:id="rId4"/>
    <p:sldId id="435" r:id="rId5"/>
    <p:sldId id="279" r:id="rId6"/>
    <p:sldId id="331" r:id="rId7"/>
    <p:sldId id="425" r:id="rId8"/>
    <p:sldId id="397" r:id="rId9"/>
    <p:sldId id="434" r:id="rId10"/>
    <p:sldId id="264" r:id="rId11"/>
    <p:sldId id="369" r:id="rId12"/>
    <p:sldId id="394" r:id="rId13"/>
    <p:sldId id="296" r:id="rId14"/>
    <p:sldId id="389" r:id="rId15"/>
    <p:sldId id="311" r:id="rId16"/>
    <p:sldId id="303" r:id="rId17"/>
    <p:sldId id="426" r:id="rId18"/>
    <p:sldId id="310" r:id="rId19"/>
    <p:sldId id="382" r:id="rId20"/>
    <p:sldId id="322" r:id="rId21"/>
    <p:sldId id="332" r:id="rId22"/>
    <p:sldId id="427" r:id="rId23"/>
    <p:sldId id="329" r:id="rId24"/>
    <p:sldId id="330" r:id="rId25"/>
    <p:sldId id="268" r:id="rId26"/>
    <p:sldId id="327" r:id="rId27"/>
    <p:sldId id="295" r:id="rId28"/>
    <p:sldId id="424" r:id="rId29"/>
    <p:sldId id="416" r:id="rId30"/>
    <p:sldId id="299" r:id="rId31"/>
    <p:sldId id="430" r:id="rId32"/>
    <p:sldId id="267" r:id="rId33"/>
    <p:sldId id="387" r:id="rId34"/>
    <p:sldId id="379" r:id="rId35"/>
    <p:sldId id="265" r:id="rId36"/>
    <p:sldId id="431" r:id="rId37"/>
    <p:sldId id="278" r:id="rId38"/>
    <p:sldId id="432" r:id="rId39"/>
    <p:sldId id="390" r:id="rId40"/>
    <p:sldId id="391" r:id="rId41"/>
    <p:sldId id="845" r:id="rId42"/>
  </p:sldIdLst>
  <p:sldSz cx="12192000" cy="6858000"/>
  <p:notesSz cx="7102475" cy="10234613"/>
  <p:embeddedFontLst>
    <p:embeddedFont>
      <p:font typeface="Calibri" panose="020F0502020204030204" pitchFamily="34" charset="0"/>
      <p:regular r:id="rId45"/>
      <p:bold r:id="rId46"/>
      <p:italic r:id="rId47"/>
      <p:boldItalic r:id="rId48"/>
    </p:embeddedFont>
    <p:embeddedFont>
      <p:font typeface="Calibri Light" panose="020F0302020204030204" pitchFamily="34" charset="0"/>
      <p:regular r:id="rId49"/>
      <p:italic r:id="rId50"/>
    </p:embeddedFont>
  </p:embeddedFontLst>
  <p:defaultTextStyle>
    <a:defPPr>
      <a:defRPr lang="en-US"/>
    </a:defPPr>
    <a:lvl1pPr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521415D9-36F7-43E2-AB2F-B90AF26B5E84}">
      <p14:sectionLst xmlns:p14="http://schemas.microsoft.com/office/powerpoint/2010/main">
        <p14:section name="Default Section" id="{6F639E68-7A06-4474-B79B-BC919F183795}">
          <p14:sldIdLst>
            <p14:sldId id="269"/>
            <p14:sldId id="423"/>
            <p14:sldId id="384"/>
            <p14:sldId id="435"/>
            <p14:sldId id="279"/>
            <p14:sldId id="331"/>
            <p14:sldId id="425"/>
            <p14:sldId id="397"/>
            <p14:sldId id="434"/>
            <p14:sldId id="264"/>
            <p14:sldId id="369"/>
            <p14:sldId id="394"/>
            <p14:sldId id="296"/>
            <p14:sldId id="389"/>
            <p14:sldId id="311"/>
            <p14:sldId id="303"/>
            <p14:sldId id="426"/>
            <p14:sldId id="310"/>
            <p14:sldId id="382"/>
            <p14:sldId id="322"/>
            <p14:sldId id="332"/>
            <p14:sldId id="427"/>
            <p14:sldId id="329"/>
            <p14:sldId id="330"/>
            <p14:sldId id="268"/>
            <p14:sldId id="327"/>
            <p14:sldId id="295"/>
            <p14:sldId id="424"/>
            <p14:sldId id="416"/>
            <p14:sldId id="299"/>
            <p14:sldId id="430"/>
            <p14:sldId id="267"/>
            <p14:sldId id="387"/>
            <p14:sldId id="379"/>
            <p14:sldId id="265"/>
            <p14:sldId id="431"/>
            <p14:sldId id="278"/>
            <p14:sldId id="432"/>
            <p14:sldId id="390"/>
            <p14:sldId id="391"/>
          </p14:sldIdLst>
        </p14:section>
        <p14:section name="Copyright" id="{2EDCE3F7-FE34-4AFE-8346-75E63F386157}">
          <p14:sldIdLst>
            <p14:sldId id="84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3" name="Author"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4160" autoAdjust="0"/>
    <p:restoredTop sz="64994" autoAdjust="0"/>
  </p:normalViewPr>
  <p:slideViewPr>
    <p:cSldViewPr snapToGrid="0">
      <p:cViewPr varScale="1">
        <p:scale>
          <a:sx n="53" d="100"/>
          <a:sy n="53" d="100"/>
        </p:scale>
        <p:origin x="1421" y="48"/>
      </p:cViewPr>
      <p:guideLst/>
    </p:cSldViewPr>
  </p:slideViewPr>
  <p:notesTextViewPr>
    <p:cViewPr>
      <p:scale>
        <a:sx n="1" d="1"/>
        <a:sy n="1" d="1"/>
      </p:scale>
      <p:origin x="0" y="0"/>
    </p:cViewPr>
  </p:notesTextViewPr>
  <p:notesViewPr>
    <p:cSldViewPr snapToGrid="0">
      <p:cViewPr>
        <p:scale>
          <a:sx n="1" d="2"/>
          <a:sy n="1" d="2"/>
        </p:scale>
        <p:origin x="7016" y="135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handoutMaster" Target="handoutMasters/handoutMaster1.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 Id="rId48" Type="http://schemas.openxmlformats.org/officeDocument/2006/relationships/font" Target="fonts/font4.fntdata"/><Relationship Id="rId8" Type="http://schemas.openxmlformats.org/officeDocument/2006/relationships/slide" Target="slides/slide7.xml"/><Relationship Id="rId51" Type="http://schemas.openxmlformats.org/officeDocument/2006/relationships/commentAuthors" Target="commentAuthor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4BB25A-FBD7-4659-ADE0-BD1D1C369726}"/>
              </a:ext>
            </a:extLst>
          </p:cNvPr>
          <p:cNvSpPr>
            <a:spLocks noGrp="1"/>
          </p:cNvSpPr>
          <p:nvPr>
            <p:ph type="hdr" sz="quarter"/>
          </p:nvPr>
        </p:nvSpPr>
        <p:spPr>
          <a:xfrm>
            <a:off x="0" y="0"/>
            <a:ext cx="3078163" cy="512763"/>
          </a:xfrm>
          <a:prstGeom prst="rect">
            <a:avLst/>
          </a:prstGeom>
        </p:spPr>
        <p:txBody>
          <a:bodyPr vert="horz" lIns="91440" tIns="45720" rIns="91440" bIns="45720" rtlCol="0"/>
          <a:lstStyle>
            <a:lvl1pPr algn="l" eaLnBrk="1" fontAlgn="auto" hangingPunct="1">
              <a:spcBef>
                <a:spcPts val="0"/>
              </a:spcBef>
              <a:spcAft>
                <a:spcPts val="0"/>
              </a:spcAft>
              <a:defRPr sz="1200">
                <a:latin typeface="+mn-lt"/>
              </a:defRPr>
            </a:lvl1pPr>
          </a:lstStyle>
          <a:p>
            <a:pPr>
              <a:defRPr/>
            </a:pPr>
            <a:endParaRPr lang="en-US"/>
          </a:p>
        </p:txBody>
      </p:sp>
      <p:sp>
        <p:nvSpPr>
          <p:cNvPr id="3" name="Date Placeholder 2">
            <a:extLst>
              <a:ext uri="{FF2B5EF4-FFF2-40B4-BE49-F238E27FC236}">
                <a16:creationId xmlns:a16="http://schemas.microsoft.com/office/drawing/2014/main" id="{2D611C33-9F4B-4C96-AB74-C28A04D90AAF}"/>
              </a:ext>
            </a:extLst>
          </p:cNvPr>
          <p:cNvSpPr>
            <a:spLocks noGrp="1"/>
          </p:cNvSpPr>
          <p:nvPr>
            <p:ph type="dt" sz="quarter" idx="1"/>
          </p:nvPr>
        </p:nvSpPr>
        <p:spPr>
          <a:xfrm>
            <a:off x="4022725" y="0"/>
            <a:ext cx="3078163" cy="512763"/>
          </a:xfrm>
          <a:prstGeom prst="rect">
            <a:avLst/>
          </a:prstGeom>
        </p:spPr>
        <p:txBody>
          <a:bodyPr vert="horz" lIns="91440" tIns="45720" rIns="91440" bIns="45720" rtlCol="0"/>
          <a:lstStyle>
            <a:lvl1pPr algn="r" eaLnBrk="1" fontAlgn="auto" hangingPunct="1">
              <a:spcBef>
                <a:spcPts val="0"/>
              </a:spcBef>
              <a:spcAft>
                <a:spcPts val="0"/>
              </a:spcAft>
              <a:defRPr sz="1200">
                <a:latin typeface="+mn-lt"/>
              </a:defRPr>
            </a:lvl1pPr>
          </a:lstStyle>
          <a:p>
            <a:pPr>
              <a:defRPr/>
            </a:pPr>
            <a:fld id="{5CF9F726-C73E-4BE4-9392-6644298614D5}" type="datetime1">
              <a:rPr lang="en-GB"/>
              <a:pPr>
                <a:defRPr/>
              </a:pPr>
              <a:t>31/05/2023</a:t>
            </a:fld>
            <a:endParaRPr lang="en-US" dirty="0"/>
          </a:p>
        </p:txBody>
      </p:sp>
      <p:sp>
        <p:nvSpPr>
          <p:cNvPr id="4" name="Footer Placeholder 3">
            <a:extLst>
              <a:ext uri="{FF2B5EF4-FFF2-40B4-BE49-F238E27FC236}">
                <a16:creationId xmlns:a16="http://schemas.microsoft.com/office/drawing/2014/main" id="{1AABFA00-D466-4EC0-9719-EEE774B8707F}"/>
              </a:ext>
            </a:extLst>
          </p:cNvPr>
          <p:cNvSpPr>
            <a:spLocks noGrp="1"/>
          </p:cNvSpPr>
          <p:nvPr>
            <p:ph type="ftr" sz="quarter" idx="2"/>
          </p:nvPr>
        </p:nvSpPr>
        <p:spPr>
          <a:xfrm>
            <a:off x="0" y="9721850"/>
            <a:ext cx="3078163" cy="512763"/>
          </a:xfrm>
          <a:prstGeom prst="rect">
            <a:avLst/>
          </a:prstGeom>
        </p:spPr>
        <p:txBody>
          <a:bodyPr vert="horz" lIns="91440" tIns="45720" rIns="91440" bIns="45720" rtlCol="0" anchor="b"/>
          <a:lstStyle>
            <a:lvl1pPr algn="l" eaLnBrk="1" fontAlgn="auto" hangingPunct="1">
              <a:spcBef>
                <a:spcPts val="0"/>
              </a:spcBef>
              <a:spcAft>
                <a:spcPts val="0"/>
              </a:spcAft>
              <a:defRPr sz="1200">
                <a:latin typeface="+mn-lt"/>
              </a:defRPr>
            </a:lvl1pPr>
          </a:lstStyle>
          <a:p>
            <a:pPr>
              <a:defRPr/>
            </a:pPr>
            <a:endParaRPr lang="en-US"/>
          </a:p>
        </p:txBody>
      </p:sp>
      <p:sp>
        <p:nvSpPr>
          <p:cNvPr id="5" name="Slide Number Placeholder 4">
            <a:extLst>
              <a:ext uri="{FF2B5EF4-FFF2-40B4-BE49-F238E27FC236}">
                <a16:creationId xmlns:a16="http://schemas.microsoft.com/office/drawing/2014/main" id="{43E60C90-E43C-435E-A6C9-1E1B1D10544A}"/>
              </a:ext>
            </a:extLst>
          </p:cNvPr>
          <p:cNvSpPr>
            <a:spLocks noGrp="1"/>
          </p:cNvSpPr>
          <p:nvPr>
            <p:ph type="sldNum" sz="quarter" idx="3"/>
          </p:nvPr>
        </p:nvSpPr>
        <p:spPr>
          <a:xfrm>
            <a:off x="4022725" y="9721850"/>
            <a:ext cx="3078163" cy="512763"/>
          </a:xfrm>
          <a:prstGeom prst="rect">
            <a:avLst/>
          </a:prstGeom>
        </p:spPr>
        <p:txBody>
          <a:bodyPr vert="horz" lIns="91440" tIns="45720" rIns="91440" bIns="45720" rtlCol="0" anchor="b"/>
          <a:lstStyle>
            <a:lvl1pPr algn="r" eaLnBrk="1" fontAlgn="auto" hangingPunct="1">
              <a:spcBef>
                <a:spcPts val="0"/>
              </a:spcBef>
              <a:spcAft>
                <a:spcPts val="0"/>
              </a:spcAft>
              <a:defRPr sz="1200">
                <a:latin typeface="+mn-lt"/>
              </a:defRPr>
            </a:lvl1pPr>
          </a:lstStyle>
          <a:p>
            <a:pPr>
              <a:defRPr/>
            </a:pPr>
            <a:fld id="{2F62667C-31DD-4025-8C11-4AFAEF98112F}" type="slidenum">
              <a:rPr lang="en-US"/>
              <a:pPr>
                <a:defRPr/>
              </a:pPr>
              <a:t>‹#›</a:t>
            </a:fld>
            <a:endParaRPr lang="en-US" dirty="0"/>
          </a:p>
        </p:txBody>
      </p:sp>
    </p:spTree>
    <p:extLst>
      <p:ext uri="{BB962C8B-B14F-4D97-AF65-F5344CB8AC3E}">
        <p14:creationId xmlns:p14="http://schemas.microsoft.com/office/powerpoint/2010/main" val="1"/>
      </p:ext>
    </p:extLst>
  </p:cSld>
  <p:clrMap bg1="lt1" tx1="dk1" bg2="lt2" tx2="dk2" accent1="accent1" accent2="accent2" accent3="accent3" accent4="accent4" accent5="accent5" accent6="accent6" hlink="hlink" folHlink="folHlink"/>
  <p:hf hdr="0"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E2C88D0-EA37-4404-8202-AE471F15C8B7}"/>
              </a:ext>
            </a:extLst>
          </p:cNvPr>
          <p:cNvSpPr>
            <a:spLocks noGrp="1"/>
          </p:cNvSpPr>
          <p:nvPr>
            <p:ph type="hdr" sz="quarter"/>
          </p:nvPr>
        </p:nvSpPr>
        <p:spPr>
          <a:xfrm>
            <a:off x="0" y="0"/>
            <a:ext cx="3078163" cy="512763"/>
          </a:xfrm>
          <a:prstGeom prst="rect">
            <a:avLst/>
          </a:prstGeom>
        </p:spPr>
        <p:txBody>
          <a:bodyPr vert="horz" lIns="99066" tIns="49533" rIns="99066" bIns="49533" rtlCol="0"/>
          <a:lstStyle>
            <a:lvl1pPr algn="l" eaLnBrk="1" fontAlgn="auto" hangingPunct="1">
              <a:spcBef>
                <a:spcPts val="0"/>
              </a:spcBef>
              <a:spcAft>
                <a:spcPts val="0"/>
              </a:spcAft>
              <a:defRPr sz="1300">
                <a:latin typeface="+mn-lt"/>
              </a:defRPr>
            </a:lvl1pPr>
          </a:lstStyle>
          <a:p>
            <a:pPr>
              <a:defRPr/>
            </a:pPr>
            <a:endParaRPr lang="en-GB"/>
          </a:p>
        </p:txBody>
      </p:sp>
      <p:sp>
        <p:nvSpPr>
          <p:cNvPr id="3" name="Date Placeholder 2">
            <a:extLst>
              <a:ext uri="{FF2B5EF4-FFF2-40B4-BE49-F238E27FC236}">
                <a16:creationId xmlns:a16="http://schemas.microsoft.com/office/drawing/2014/main" id="{20F7E3E4-7141-47B0-B3BA-E05F899172CB}"/>
              </a:ext>
            </a:extLst>
          </p:cNvPr>
          <p:cNvSpPr>
            <a:spLocks noGrp="1"/>
          </p:cNvSpPr>
          <p:nvPr>
            <p:ph type="dt" idx="1"/>
          </p:nvPr>
        </p:nvSpPr>
        <p:spPr>
          <a:xfrm>
            <a:off x="4022725" y="0"/>
            <a:ext cx="3078163" cy="512763"/>
          </a:xfrm>
          <a:prstGeom prst="rect">
            <a:avLst/>
          </a:prstGeom>
        </p:spPr>
        <p:txBody>
          <a:bodyPr vert="horz" lIns="99066" tIns="49533" rIns="99066" bIns="49533" rtlCol="0"/>
          <a:lstStyle>
            <a:lvl1pPr algn="r" eaLnBrk="1" fontAlgn="auto" hangingPunct="1">
              <a:spcBef>
                <a:spcPts val="0"/>
              </a:spcBef>
              <a:spcAft>
                <a:spcPts val="0"/>
              </a:spcAft>
              <a:defRPr sz="1300">
                <a:latin typeface="+mn-lt"/>
              </a:defRPr>
            </a:lvl1pPr>
          </a:lstStyle>
          <a:p>
            <a:pPr>
              <a:defRPr/>
            </a:pPr>
            <a:fld id="{EFE6F2BE-33BE-4C76-B5F8-536147D5C316}" type="datetime1">
              <a:rPr lang="en-GB"/>
              <a:pPr>
                <a:defRPr/>
              </a:pPr>
              <a:t>31/05/2023</a:t>
            </a:fld>
            <a:endParaRPr lang="en-GB" dirty="0"/>
          </a:p>
        </p:txBody>
      </p:sp>
      <p:sp>
        <p:nvSpPr>
          <p:cNvPr id="4" name="Slide Image Placeholder 3">
            <a:extLst>
              <a:ext uri="{FF2B5EF4-FFF2-40B4-BE49-F238E27FC236}">
                <a16:creationId xmlns:a16="http://schemas.microsoft.com/office/drawing/2014/main" id="{A0331B5D-BE65-43D3-AB55-A91EBF7E0FAC}"/>
              </a:ext>
            </a:extLst>
          </p:cNvPr>
          <p:cNvSpPr>
            <a:spLocks noGrp="1" noRot="1" noChangeAspect="1"/>
          </p:cNvSpPr>
          <p:nvPr>
            <p:ph type="sldImg" idx="2"/>
          </p:nvPr>
        </p:nvSpPr>
        <p:spPr>
          <a:xfrm>
            <a:off x="481013" y="1279525"/>
            <a:ext cx="6140450" cy="3454400"/>
          </a:xfrm>
          <a:prstGeom prst="rect">
            <a:avLst/>
          </a:prstGeom>
          <a:noFill/>
          <a:ln w="12700">
            <a:solidFill>
              <a:prstClr val="black"/>
            </a:solidFill>
          </a:ln>
        </p:spPr>
        <p:txBody>
          <a:bodyPr vert="horz" lIns="99066" tIns="49533" rIns="99066" bIns="49533" rtlCol="0" anchor="ctr"/>
          <a:lstStyle/>
          <a:p>
            <a:pPr lvl="0"/>
            <a:endParaRPr lang="en-GB" noProof="0" dirty="0"/>
          </a:p>
        </p:txBody>
      </p:sp>
      <p:sp>
        <p:nvSpPr>
          <p:cNvPr id="5" name="Notes Placeholder 4">
            <a:extLst>
              <a:ext uri="{FF2B5EF4-FFF2-40B4-BE49-F238E27FC236}">
                <a16:creationId xmlns:a16="http://schemas.microsoft.com/office/drawing/2014/main" id="{47392C1D-8A05-48B0-83A1-5237D6E1E2D2}"/>
              </a:ext>
            </a:extLst>
          </p:cNvPr>
          <p:cNvSpPr>
            <a:spLocks noGrp="1"/>
          </p:cNvSpPr>
          <p:nvPr>
            <p:ph type="body" sz="quarter" idx="3"/>
          </p:nvPr>
        </p:nvSpPr>
        <p:spPr>
          <a:xfrm>
            <a:off x="709613" y="4926013"/>
            <a:ext cx="5683250" cy="4029075"/>
          </a:xfrm>
          <a:prstGeom prst="rect">
            <a:avLst/>
          </a:prstGeom>
        </p:spPr>
        <p:txBody>
          <a:bodyPr vert="horz" lIns="99066" tIns="49533" rIns="99066" bIns="49533"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6" name="Footer Placeholder 5">
            <a:extLst>
              <a:ext uri="{FF2B5EF4-FFF2-40B4-BE49-F238E27FC236}">
                <a16:creationId xmlns:a16="http://schemas.microsoft.com/office/drawing/2014/main" id="{2BFC80D6-4A52-445E-A2CA-F2B9C8061F6E}"/>
              </a:ext>
            </a:extLst>
          </p:cNvPr>
          <p:cNvSpPr>
            <a:spLocks noGrp="1"/>
          </p:cNvSpPr>
          <p:nvPr>
            <p:ph type="ftr" sz="quarter" idx="4"/>
          </p:nvPr>
        </p:nvSpPr>
        <p:spPr>
          <a:xfrm>
            <a:off x="0" y="9721850"/>
            <a:ext cx="3078163" cy="512763"/>
          </a:xfrm>
          <a:prstGeom prst="rect">
            <a:avLst/>
          </a:prstGeom>
        </p:spPr>
        <p:txBody>
          <a:bodyPr vert="horz" lIns="99066" tIns="49533" rIns="99066" bIns="49533" rtlCol="0" anchor="b"/>
          <a:lstStyle>
            <a:lvl1pPr algn="l" eaLnBrk="1" fontAlgn="auto" hangingPunct="1">
              <a:spcBef>
                <a:spcPts val="0"/>
              </a:spcBef>
              <a:spcAft>
                <a:spcPts val="0"/>
              </a:spcAft>
              <a:defRPr sz="1300">
                <a:latin typeface="+mn-lt"/>
              </a:defRPr>
            </a:lvl1pPr>
          </a:lstStyle>
          <a:p>
            <a:pPr>
              <a:defRPr/>
            </a:pPr>
            <a:endParaRPr lang="en-GB"/>
          </a:p>
        </p:txBody>
      </p:sp>
      <p:sp>
        <p:nvSpPr>
          <p:cNvPr id="7" name="Slide Number Placeholder 6">
            <a:extLst>
              <a:ext uri="{FF2B5EF4-FFF2-40B4-BE49-F238E27FC236}">
                <a16:creationId xmlns:a16="http://schemas.microsoft.com/office/drawing/2014/main" id="{66FBF1B2-3AB0-4B2A-8D0B-39FD312215B0}"/>
              </a:ext>
            </a:extLst>
          </p:cNvPr>
          <p:cNvSpPr>
            <a:spLocks noGrp="1"/>
          </p:cNvSpPr>
          <p:nvPr>
            <p:ph type="sldNum" sz="quarter" idx="5"/>
          </p:nvPr>
        </p:nvSpPr>
        <p:spPr>
          <a:xfrm>
            <a:off x="4022725" y="9721850"/>
            <a:ext cx="3078163" cy="512763"/>
          </a:xfrm>
          <a:prstGeom prst="rect">
            <a:avLst/>
          </a:prstGeom>
        </p:spPr>
        <p:txBody>
          <a:bodyPr vert="horz" lIns="99066" tIns="49533" rIns="99066" bIns="49533" rtlCol="0" anchor="b"/>
          <a:lstStyle>
            <a:lvl1pPr algn="r" eaLnBrk="1" fontAlgn="auto" hangingPunct="1">
              <a:spcBef>
                <a:spcPts val="0"/>
              </a:spcBef>
              <a:spcAft>
                <a:spcPts val="0"/>
              </a:spcAft>
              <a:defRPr sz="1300">
                <a:latin typeface="+mn-lt"/>
              </a:defRPr>
            </a:lvl1pPr>
          </a:lstStyle>
          <a:p>
            <a:pPr>
              <a:defRPr/>
            </a:pPr>
            <a:fld id="{154ADC44-E43D-4FD5-A866-3FFD0D3CF667}" type="slidenum">
              <a:rPr lang="en-GB"/>
              <a:pPr>
                <a:defRPr/>
              </a:pPr>
              <a:t>‹#›</a:t>
            </a:fld>
            <a:endParaRPr lang="en-GB" dirty="0"/>
          </a:p>
        </p:txBody>
      </p:sp>
    </p:spTree>
  </p:cSld>
  <p:clrMap bg1="lt1" tx1="dk1" bg2="lt2" tx2="dk2" accent1="accent1" accent2="accent2" accent3="accent3" accent4="accent4" accent5="accent5" accent6="accent6" hlink="hlink" folHlink="folHlink"/>
  <p:hf hdr="0" ftr="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en.wikipedia.org/wiki/ISO_7010"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en.wikipedia.org/wiki/ISO_7010" TargetMode="External"/><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en.wikipedia.org/wiki/ISO_7010" TargetMode="External"/><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en.wikipedia.org/wiki/ISO_7010"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pxhere.com/en/photo/824644"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Slide Image Placeholder 1">
            <a:extLst>
              <a:ext uri="{FF2B5EF4-FFF2-40B4-BE49-F238E27FC236}">
                <a16:creationId xmlns:a16="http://schemas.microsoft.com/office/drawing/2014/main" id="{F8490D35-7366-4DD6-9A67-EE92055D901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6387" name="Notes Placeholder 2">
            <a:extLst>
              <a:ext uri="{FF2B5EF4-FFF2-40B4-BE49-F238E27FC236}">
                <a16:creationId xmlns:a16="http://schemas.microsoft.com/office/drawing/2014/main" id="{C7E94E10-F637-4EDA-A172-5E5880A377E0}"/>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GB" b="1" dirty="0"/>
              <a:t>Narration: </a:t>
            </a:r>
            <a:r>
              <a:rPr lang="en-US" altLang="en-GB" dirty="0"/>
              <a:t>Welcome to Module 3: Avoiding hazards and risks.</a:t>
            </a:r>
          </a:p>
          <a:p>
            <a:pPr eaLnBrk="1" hangingPunct="1">
              <a:spcBef>
                <a:spcPct val="0"/>
              </a:spcBef>
            </a:pPr>
            <a:r>
              <a:rPr lang="en-US" altLang="en-GB" sz="1300" dirty="0"/>
              <a:t>This module explains some of the common hazards and risks you will come across on site.</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GB" sz="1400" dirty="0"/>
              <a:t>Hazards and risks are the many and various things on site that can cause accidents, harm people’s health or the environment. </a:t>
            </a:r>
          </a:p>
          <a:p>
            <a:pPr eaLnBrk="1" hangingPunct="1">
              <a:spcBef>
                <a:spcPct val="0"/>
              </a:spcBef>
            </a:pPr>
            <a:r>
              <a:rPr lang="en-US" altLang="en-GB" sz="1300" dirty="0"/>
              <a:t>We’ll look at what you need to do to avoid them to stay safe and protect the environment.</a:t>
            </a:r>
          </a:p>
          <a:p>
            <a:pPr eaLnBrk="1" hangingPunct="1">
              <a:spcBef>
                <a:spcPct val="0"/>
              </a:spcBef>
            </a:pPr>
            <a:endParaRPr lang="en-US" altLang="en-GB" sz="1300"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sz="1400" b="1" dirty="0"/>
              <a:t>Image by: </a:t>
            </a:r>
            <a:r>
              <a:rPr lang="en-US" sz="1400" b="0" i="0" dirty="0">
                <a:solidFill>
                  <a:srgbClr val="212124"/>
                </a:solidFill>
                <a:effectLst/>
                <a:latin typeface="Proxima Nova"/>
              </a:rPr>
              <a:t>© </a:t>
            </a:r>
            <a:r>
              <a:rPr lang="en-US" altLang="en-GB" sz="1300" dirty="0"/>
              <a:t>World Bank</a:t>
            </a:r>
            <a:endParaRPr lang="en-US" altLang="en-GB" sz="1300" b="1" dirty="0">
              <a:cs typeface="Calibri" panose="020F0502020204030204" pitchFamily="34" charset="0"/>
            </a:endParaRPr>
          </a:p>
          <a:p>
            <a:pPr eaLnBrk="1" hangingPunct="1">
              <a:spcBef>
                <a:spcPct val="0"/>
              </a:spcBef>
            </a:pPr>
            <a:endParaRPr lang="en-US" altLang="en-GB" sz="1300" b="1" dirty="0"/>
          </a:p>
          <a:p>
            <a:pPr eaLnBrk="1" hangingPunct="1">
              <a:spcBef>
                <a:spcPct val="0"/>
              </a:spcBef>
            </a:pPr>
            <a:endParaRPr lang="en-GB" altLang="en-GB" dirty="0">
              <a:cs typeface="Calibri" panose="020F0502020204030204" pitchFamily="34" charset="0"/>
            </a:endParaRPr>
          </a:p>
        </p:txBody>
      </p:sp>
      <p:sp>
        <p:nvSpPr>
          <p:cNvPr id="16388" name="Slide Number Placeholder 3">
            <a:extLst>
              <a:ext uri="{FF2B5EF4-FFF2-40B4-BE49-F238E27FC236}">
                <a16:creationId xmlns:a16="http://schemas.microsoft.com/office/drawing/2014/main" id="{499A4008-BE3C-4BCC-8698-31261FE3E8D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5F57D30-0D6F-4E5B-A47D-310BFF6D5314}" type="slidenum">
              <a:rPr lang="en-GB" altLang="en-GB" smtClean="0"/>
              <a:pPr fontAlgn="base">
                <a:spcBef>
                  <a:spcPct val="0"/>
                </a:spcBef>
                <a:spcAft>
                  <a:spcPct val="0"/>
                </a:spcAft>
              </a:pPr>
              <a:t>1</a:t>
            </a:fld>
            <a:endParaRPr lang="en-GB" altLang="en-GB"/>
          </a:p>
        </p:txBody>
      </p:sp>
      <p:sp>
        <p:nvSpPr>
          <p:cNvPr id="16389" name="Date Placeholder 4">
            <a:extLst>
              <a:ext uri="{FF2B5EF4-FFF2-40B4-BE49-F238E27FC236}">
                <a16:creationId xmlns:a16="http://schemas.microsoft.com/office/drawing/2014/main" id="{4EA8EAC4-9919-4416-A8F3-B6285A2CBFE2}"/>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B738994-77F8-4F40-A6DF-3ADF78B06C06}" type="datetime1">
              <a:rPr lang="en-GB" altLang="en-GB" smtClean="0"/>
              <a:pPr fontAlgn="base">
                <a:spcBef>
                  <a:spcPct val="0"/>
                </a:spcBef>
                <a:spcAft>
                  <a:spcPct val="0"/>
                </a:spcAft>
              </a:pPr>
              <a:t>31/05/2023</a:t>
            </a:fld>
            <a:endParaRPr lang="en-GB" altLang="en-GB"/>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F6823826-72BA-4F11-B9CD-D3DA89BFED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BD15971B-E650-4B75-BD79-4C1DAA2136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GB" b="1" dirty="0"/>
              <a:t>Narration: </a:t>
            </a:r>
            <a:r>
              <a:rPr lang="en-US" altLang="en-GB" dirty="0"/>
              <a:t> You need to keep out of some areas on site that are fenced-off or no-go areas. </a:t>
            </a:r>
          </a:p>
          <a:p>
            <a:pPr eaLnBrk="1" hangingPunct="1">
              <a:spcBef>
                <a:spcPct val="0"/>
              </a:spcBef>
            </a:pPr>
            <a:r>
              <a:rPr lang="en-US" altLang="en-GB" dirty="0"/>
              <a:t>For example, it might be unsafe because workers are working above. </a:t>
            </a:r>
          </a:p>
          <a:p>
            <a:pPr eaLnBrk="1" hangingPunct="1">
              <a:spcBef>
                <a:spcPct val="0"/>
              </a:spcBef>
            </a:pPr>
            <a:r>
              <a:rPr lang="en-US" altLang="en-GB" dirty="0"/>
              <a:t>Or it could be a special tree that needs protecting. </a:t>
            </a:r>
          </a:p>
          <a:p>
            <a:pPr eaLnBrk="1" hangingPunct="1">
              <a:spcBef>
                <a:spcPct val="0"/>
              </a:spcBef>
            </a:pPr>
            <a:endParaRPr lang="en-US" altLang="en-GB" dirty="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a:t>Photo by: </a:t>
            </a:r>
            <a:r>
              <a:rPr lang="en-US" altLang="en-GB" dirty="0"/>
              <a:t>1. Keep out photo: </a:t>
            </a:r>
            <a:r>
              <a:rPr lang="en-US" b="0" i="0" dirty="0">
                <a:solidFill>
                  <a:srgbClr val="212124"/>
                </a:solidFill>
                <a:effectLst/>
                <a:latin typeface="Proxima Nova"/>
              </a:rPr>
              <a:t>© </a:t>
            </a:r>
            <a:r>
              <a:rPr lang="en-US" altLang="en-GB" dirty="0"/>
              <a:t>Simone D. McCourtie / World Bank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GB" dirty="0">
                <a:cs typeface="Calibri" panose="020F0502020204030204" pitchFamily="34" charset="0"/>
              </a:rPr>
              <a:t>2. Tree: </a:t>
            </a:r>
            <a:r>
              <a:rPr lang="en-US" b="0" i="0" dirty="0">
                <a:solidFill>
                  <a:srgbClr val="212124"/>
                </a:solidFill>
                <a:effectLst/>
                <a:latin typeface="Proxima Nova"/>
              </a:rPr>
              <a:t>© </a:t>
            </a:r>
            <a:r>
              <a:rPr lang="en-US" altLang="en-GB" dirty="0"/>
              <a:t>World Bank</a:t>
            </a:r>
          </a:p>
          <a:p>
            <a:pPr eaLnBrk="1" hangingPunct="1">
              <a:spcBef>
                <a:spcPct val="0"/>
              </a:spcBef>
            </a:pPr>
            <a:endParaRPr lang="en-US" altLang="en-GB" dirty="0"/>
          </a:p>
          <a:p>
            <a:pPr eaLnBrk="1" hangingPunct="1">
              <a:spcBef>
                <a:spcPct val="0"/>
              </a:spcBef>
            </a:pPr>
            <a:endParaRPr lang="en-US" altLang="en-GB" dirty="0">
              <a:cs typeface="Calibri" panose="020F0502020204030204" pitchFamily="34" charset="0"/>
            </a:endParaRPr>
          </a:p>
          <a:p>
            <a:pPr eaLnBrk="1" hangingPunct="1">
              <a:spcBef>
                <a:spcPct val="0"/>
              </a:spcBef>
            </a:pPr>
            <a:endParaRPr lang="en-US" altLang="en-GB" b="1" dirty="0">
              <a:cs typeface="Calibri" panose="020F0502020204030204" pitchFamily="34" charset="0"/>
            </a:endParaRPr>
          </a:p>
          <a:p>
            <a:pPr eaLnBrk="1" hangingPunct="1">
              <a:spcBef>
                <a:spcPct val="0"/>
              </a:spcBef>
            </a:pPr>
            <a:endParaRPr lang="en-US" altLang="en-GB" dirty="0">
              <a:cs typeface="Calibri" panose="020F0502020204030204" pitchFamily="34" charset="0"/>
            </a:endParaRPr>
          </a:p>
          <a:p>
            <a:pPr eaLnBrk="1" hangingPunct="1">
              <a:spcBef>
                <a:spcPct val="0"/>
              </a:spcBef>
            </a:pPr>
            <a:br>
              <a:rPr lang="en-US" altLang="en-GB" dirty="0">
                <a:cs typeface="Calibri" panose="020F0502020204030204" pitchFamily="34" charset="0"/>
              </a:rPr>
            </a:br>
            <a:endParaRPr lang="en-GB" altLang="en-GB" dirty="0">
              <a:cs typeface="Calibri" panose="020F0502020204030204" pitchFamily="34" charset="0"/>
            </a:endParaRPr>
          </a:p>
        </p:txBody>
      </p:sp>
      <p:sp>
        <p:nvSpPr>
          <p:cNvPr id="30724" name="Slide Number Placeholder 3">
            <a:extLst>
              <a:ext uri="{FF2B5EF4-FFF2-40B4-BE49-F238E27FC236}">
                <a16:creationId xmlns:a16="http://schemas.microsoft.com/office/drawing/2014/main" id="{95A785A6-6EC8-417B-A34F-5A520B83D9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8DFEF51-A970-42E6-B29E-9C6199949F73}" type="slidenum">
              <a:rPr lang="en-GB" altLang="en-GB" smtClean="0"/>
              <a:pPr fontAlgn="base">
                <a:spcBef>
                  <a:spcPct val="0"/>
                </a:spcBef>
                <a:spcAft>
                  <a:spcPct val="0"/>
                </a:spcAft>
              </a:pPr>
              <a:t>10</a:t>
            </a:fld>
            <a:endParaRPr lang="en-GB" altLang="en-GB"/>
          </a:p>
        </p:txBody>
      </p:sp>
      <p:sp>
        <p:nvSpPr>
          <p:cNvPr id="30725" name="Date Placeholder 4">
            <a:extLst>
              <a:ext uri="{FF2B5EF4-FFF2-40B4-BE49-F238E27FC236}">
                <a16:creationId xmlns:a16="http://schemas.microsoft.com/office/drawing/2014/main" id="{523537E8-399A-407B-86EA-6248F627703A}"/>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402B26D-5EB3-4463-AD5B-65B57293281B}" type="datetime1">
              <a:rPr lang="en-GB" altLang="en-GB" smtClean="0"/>
              <a:pPr fontAlgn="base">
                <a:spcBef>
                  <a:spcPct val="0"/>
                </a:spcBef>
                <a:spcAft>
                  <a:spcPct val="0"/>
                </a:spcAft>
              </a:pPr>
              <a:t>31/05/2023</a:t>
            </a:fld>
            <a:endParaRPr lang="en-GB" altLang="en-GB"/>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Slide Image Placeholder 1">
            <a:extLst>
              <a:ext uri="{FF2B5EF4-FFF2-40B4-BE49-F238E27FC236}">
                <a16:creationId xmlns:a16="http://schemas.microsoft.com/office/drawing/2014/main" id="{93D3D641-A2B6-46C2-82D7-2B31DFBD12A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AA0341D-11A7-4B61-BB4E-AE9295410777}"/>
              </a:ext>
            </a:extLst>
          </p:cNvPr>
          <p:cNvSpPr>
            <a:spLocks noGrp="1"/>
          </p:cNvSpPr>
          <p:nvPr>
            <p:ph type="body" idx="1"/>
          </p:nvPr>
        </p:nvSpPr>
        <p:spPr/>
        <p:txBody>
          <a:bodyPr/>
          <a:lstStyle/>
          <a:p>
            <a:pPr defTabSz="990661" eaLnBrk="1" fontAlgn="auto" hangingPunct="1">
              <a:spcBef>
                <a:spcPts val="0"/>
              </a:spcBef>
              <a:spcAft>
                <a:spcPts val="0"/>
              </a:spcAft>
              <a:defRPr/>
            </a:pPr>
            <a:r>
              <a:rPr lang="en-US" b="1" dirty="0"/>
              <a:t>Narration:  </a:t>
            </a:r>
            <a:r>
              <a:rPr lang="en-US" dirty="0"/>
              <a:t>Keep off </a:t>
            </a:r>
            <a:r>
              <a:rPr lang="en-US" dirty="0">
                <a:cs typeface="Calibri"/>
              </a:rPr>
              <a:t>piles of soil, rock or other loose material, like stockpiles. </a:t>
            </a:r>
          </a:p>
          <a:p>
            <a:pPr defTabSz="990661" eaLnBrk="1" fontAlgn="auto" hangingPunct="1">
              <a:spcBef>
                <a:spcPts val="0"/>
              </a:spcBef>
              <a:spcAft>
                <a:spcPts val="0"/>
              </a:spcAft>
              <a:defRPr/>
            </a:pPr>
            <a:r>
              <a:rPr lang="en-US" dirty="0">
                <a:cs typeface="Calibri"/>
              </a:rPr>
              <a:t>They are</a:t>
            </a:r>
            <a:r>
              <a:rPr lang="en-US" dirty="0"/>
              <a:t> unstable and can move and bury you.</a:t>
            </a:r>
          </a:p>
          <a:p>
            <a:pPr defTabSz="990661" eaLnBrk="1" fontAlgn="auto" hangingPunct="1">
              <a:spcBef>
                <a:spcPts val="0"/>
              </a:spcBef>
              <a:spcAft>
                <a:spcPts val="0"/>
              </a:spcAft>
              <a:defRPr/>
            </a:pPr>
            <a:endParaRPr lang="en-US" b="1" dirty="0"/>
          </a:p>
          <a:p>
            <a:pPr marL="0" marR="0" lvl="0" indent="0" algn="l" defTabSz="990661" rtl="0" eaLnBrk="1" fontAlgn="auto" latinLnBrk="0" hangingPunct="1">
              <a:lnSpc>
                <a:spcPct val="100000"/>
              </a:lnSpc>
              <a:spcBef>
                <a:spcPts val="0"/>
              </a:spcBef>
              <a:spcAft>
                <a:spcPts val="0"/>
              </a:spcAft>
              <a:buClrTx/>
              <a:buSzTx/>
              <a:buFontTx/>
              <a:buNone/>
              <a:tabLst/>
              <a:defRPr/>
            </a:pPr>
            <a:r>
              <a:rPr lang="en-US" sz="1200" b="1" dirty="0"/>
              <a:t>Photo by: </a:t>
            </a:r>
            <a:r>
              <a:rPr lang="en-US" b="1" dirty="0"/>
              <a:t> </a:t>
            </a:r>
            <a:r>
              <a:rPr lang="en-US" b="0" i="0" dirty="0">
                <a:solidFill>
                  <a:srgbClr val="212124"/>
                </a:solidFill>
                <a:effectLst/>
                <a:latin typeface="Proxima Nova"/>
              </a:rPr>
              <a:t>© </a:t>
            </a:r>
            <a:r>
              <a:rPr lang="en-US" dirty="0"/>
              <a:t>Gerardo </a:t>
            </a:r>
            <a:r>
              <a:rPr lang="en-US" dirty="0" err="1"/>
              <a:t>Pesantez</a:t>
            </a:r>
            <a:r>
              <a:rPr lang="en-US" dirty="0"/>
              <a:t> / World Bank</a:t>
            </a:r>
            <a:br>
              <a:rPr lang="en-US" dirty="0">
                <a:highlight>
                  <a:srgbClr val="FF00FF"/>
                </a:highlight>
              </a:rPr>
            </a:br>
            <a:endParaRPr lang="en-GB" dirty="0"/>
          </a:p>
        </p:txBody>
      </p:sp>
      <p:sp>
        <p:nvSpPr>
          <p:cNvPr id="32772" name="Slide Number Placeholder 3">
            <a:extLst>
              <a:ext uri="{FF2B5EF4-FFF2-40B4-BE49-F238E27FC236}">
                <a16:creationId xmlns:a16="http://schemas.microsoft.com/office/drawing/2014/main" id="{1F2735B4-B5EF-439C-9088-7010C3825A1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0A3B442-646E-4335-A2B5-110A8973543A}" type="slidenum">
              <a:rPr lang="en-GB" altLang="en-GB" smtClean="0"/>
              <a:pPr fontAlgn="base">
                <a:spcBef>
                  <a:spcPct val="0"/>
                </a:spcBef>
                <a:spcAft>
                  <a:spcPct val="0"/>
                </a:spcAft>
              </a:pPr>
              <a:t>11</a:t>
            </a:fld>
            <a:endParaRPr lang="en-GB" altLang="en-GB"/>
          </a:p>
        </p:txBody>
      </p:sp>
      <p:sp>
        <p:nvSpPr>
          <p:cNvPr id="32773" name="Date Placeholder 4">
            <a:extLst>
              <a:ext uri="{FF2B5EF4-FFF2-40B4-BE49-F238E27FC236}">
                <a16:creationId xmlns:a16="http://schemas.microsoft.com/office/drawing/2014/main" id="{9EB4602C-81D6-42E5-B42C-DE10E6B7C343}"/>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05E00AA-7421-4062-9977-F63213B425DC}" type="datetime1">
              <a:rPr lang="en-GB" altLang="en-GB" smtClean="0"/>
              <a:pPr fontAlgn="base">
                <a:spcBef>
                  <a:spcPct val="0"/>
                </a:spcBef>
                <a:spcAft>
                  <a:spcPct val="0"/>
                </a:spcAft>
              </a:pPr>
              <a:t>31/05/2023</a:t>
            </a:fld>
            <a:endParaRPr lang="en-GB" altLang="en-GB"/>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a:extLst>
              <a:ext uri="{FF2B5EF4-FFF2-40B4-BE49-F238E27FC236}">
                <a16:creationId xmlns:a16="http://schemas.microsoft.com/office/drawing/2014/main" id="{6DA42F40-501B-4144-804E-920BD57B0D58}"/>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Notes Placeholder 2">
            <a:extLst>
              <a:ext uri="{FF2B5EF4-FFF2-40B4-BE49-F238E27FC236}">
                <a16:creationId xmlns:a16="http://schemas.microsoft.com/office/drawing/2014/main" id="{6525CD6C-E6C0-4286-B1DB-BDDD8E68E9E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GB" b="1" dirty="0"/>
              <a:t>Narration: </a:t>
            </a:r>
            <a:r>
              <a:rPr lang="en-US" altLang="en-GB" dirty="0"/>
              <a:t>Do not walk or work underneath people working above you or under loads being lifted. </a:t>
            </a:r>
          </a:p>
          <a:p>
            <a:pPr eaLnBrk="1" hangingPunct="1">
              <a:spcBef>
                <a:spcPct val="0"/>
              </a:spcBef>
            </a:pPr>
            <a:r>
              <a:rPr lang="en-US" altLang="en-GB" dirty="0"/>
              <a:t>If anything accidently falls you would get injured.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dirty="0"/>
              <a:t>This yellow sign will tell you when there is an overhead load to steer clear of.</a:t>
            </a:r>
            <a:endParaRPr lang="en-US" b="1" dirty="0"/>
          </a:p>
          <a:p>
            <a:pPr eaLnBrk="1" hangingPunct="1">
              <a:spcBef>
                <a:spcPct val="0"/>
              </a:spcBef>
            </a:pPr>
            <a:endParaRPr lang="en-US" altLang="en-GB"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a:t>Image by: </a:t>
            </a:r>
            <a:r>
              <a:rPr lang="en-US" sz="1200" b="0" dirty="0"/>
              <a:t>S</a:t>
            </a:r>
            <a:r>
              <a:rPr lang="en-US" dirty="0"/>
              <a:t>ign: </a:t>
            </a:r>
            <a:r>
              <a:rPr lang="en-US" dirty="0">
                <a:hlinkClick r:id="rId3"/>
              </a:rPr>
              <a:t>https://en.wikipedia.org/wiki/ISO_7010</a:t>
            </a:r>
            <a:r>
              <a:rPr lang="en-US" dirty="0"/>
              <a:t>  In public domain.</a:t>
            </a: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a:t>Photo by: </a:t>
            </a:r>
            <a:r>
              <a:rPr lang="en-GB" altLang="en-GB" dirty="0"/>
              <a:t>Shutterstock.com. </a:t>
            </a:r>
            <a:br>
              <a:rPr lang="en-GB" altLang="en-GB" dirty="0"/>
            </a:br>
            <a:endParaRPr lang="en-US" altLang="en-GB" dirty="0">
              <a:cs typeface="Calibri" panose="020F0502020204030204" pitchFamily="34" charset="0"/>
            </a:endParaRPr>
          </a:p>
          <a:p>
            <a:pPr eaLnBrk="1" hangingPunct="1">
              <a:spcBef>
                <a:spcPct val="0"/>
              </a:spcBef>
            </a:pPr>
            <a:br>
              <a:rPr lang="en-US" altLang="en-GB" dirty="0">
                <a:cs typeface="Calibri" panose="020F0502020204030204" pitchFamily="34" charset="0"/>
              </a:rPr>
            </a:br>
            <a:endParaRPr lang="en-GB" altLang="en-GB" dirty="0">
              <a:cs typeface="Calibri" panose="020F0502020204030204" pitchFamily="34" charset="0"/>
            </a:endParaRPr>
          </a:p>
        </p:txBody>
      </p:sp>
      <p:sp>
        <p:nvSpPr>
          <p:cNvPr id="34820" name="Slide Number Placeholder 3">
            <a:extLst>
              <a:ext uri="{FF2B5EF4-FFF2-40B4-BE49-F238E27FC236}">
                <a16:creationId xmlns:a16="http://schemas.microsoft.com/office/drawing/2014/main" id="{4A03BDF7-CB56-4847-8BBF-D29E9926A04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5D6C588-5406-4D60-ABA1-7B1761035B2E}" type="slidenum">
              <a:rPr lang="en-GB" altLang="en-GB" smtClean="0"/>
              <a:pPr fontAlgn="base">
                <a:spcBef>
                  <a:spcPct val="0"/>
                </a:spcBef>
                <a:spcAft>
                  <a:spcPct val="0"/>
                </a:spcAft>
              </a:pPr>
              <a:t>12</a:t>
            </a:fld>
            <a:endParaRPr lang="en-GB" altLang="en-GB"/>
          </a:p>
        </p:txBody>
      </p:sp>
      <p:sp>
        <p:nvSpPr>
          <p:cNvPr id="34821" name="Date Placeholder 4">
            <a:extLst>
              <a:ext uri="{FF2B5EF4-FFF2-40B4-BE49-F238E27FC236}">
                <a16:creationId xmlns:a16="http://schemas.microsoft.com/office/drawing/2014/main" id="{00C2D748-5E34-4090-ADED-943249FA7D8F}"/>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62DE910-99AC-4376-95FF-CD212E7874D2}" type="datetime1">
              <a:rPr lang="en-GB" altLang="en-GB" smtClean="0"/>
              <a:pPr fontAlgn="base">
                <a:spcBef>
                  <a:spcPct val="0"/>
                </a:spcBef>
                <a:spcAft>
                  <a:spcPct val="0"/>
                </a:spcAft>
              </a:pPr>
              <a:t>31/05/2023</a:t>
            </a:fld>
            <a:endParaRPr lang="en-GB" altLang="en-GB"/>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Slide Image Placeholder 1">
            <a:extLst>
              <a:ext uri="{FF2B5EF4-FFF2-40B4-BE49-F238E27FC236}">
                <a16:creationId xmlns:a16="http://schemas.microsoft.com/office/drawing/2014/main" id="{F2348DE3-5142-4F99-B50B-E0040CE395C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8915" name="Notes Placeholder 2">
            <a:extLst>
              <a:ext uri="{FF2B5EF4-FFF2-40B4-BE49-F238E27FC236}">
                <a16:creationId xmlns:a16="http://schemas.microsoft.com/office/drawing/2014/main" id="{93FB1E91-2F83-4F44-B90E-1ED21069F7B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0600" eaLnBrk="1" hangingPunct="1">
              <a:spcBef>
                <a:spcPct val="0"/>
              </a:spcBef>
            </a:pPr>
            <a:r>
              <a:rPr lang="en-US" altLang="en-GB" b="1" dirty="0"/>
              <a:t>Narration: </a:t>
            </a:r>
            <a:r>
              <a:rPr lang="en-US" altLang="en-GB" dirty="0"/>
              <a:t> Always keep away from overhead power lines. Touching them, directly or indirectly, can electrocute you. </a:t>
            </a:r>
          </a:p>
          <a:p>
            <a:pPr defTabSz="990600" eaLnBrk="1" hangingPunct="1">
              <a:spcBef>
                <a:spcPct val="0"/>
              </a:spcBef>
            </a:pPr>
            <a:r>
              <a:rPr lang="en-US" altLang="en-GB" dirty="0"/>
              <a:t>You need to keep tools, ladders, vehicles, and machines away from them too.</a:t>
            </a:r>
          </a:p>
          <a:p>
            <a:pPr defTabSz="990600" eaLnBrk="1" hangingPunct="1">
              <a:spcBef>
                <a:spcPct val="0"/>
              </a:spcBef>
            </a:pPr>
            <a:endParaRPr lang="en-US" sz="1200" b="1" dirty="0"/>
          </a:p>
          <a:p>
            <a:pPr defTabSz="990600" eaLnBrk="1" hangingPunct="1">
              <a:spcBef>
                <a:spcPct val="0"/>
              </a:spcBef>
            </a:pPr>
            <a:r>
              <a:rPr lang="en-US" sz="1200" b="1" dirty="0"/>
              <a:t>Photo by: </a:t>
            </a:r>
            <a:r>
              <a:rPr lang="en-US" b="0" i="0" dirty="0">
                <a:solidFill>
                  <a:srgbClr val="212124"/>
                </a:solidFill>
                <a:effectLst/>
                <a:latin typeface="Proxima Nova"/>
              </a:rPr>
              <a:t>© World Bank</a:t>
            </a:r>
            <a:endParaRPr lang="en-US" altLang="en-GB" dirty="0">
              <a:cs typeface="Calibri" panose="020F0502020204030204" pitchFamily="34" charset="0"/>
            </a:endParaRPr>
          </a:p>
        </p:txBody>
      </p:sp>
      <p:sp>
        <p:nvSpPr>
          <p:cNvPr id="38916" name="Slide Number Placeholder 3">
            <a:extLst>
              <a:ext uri="{FF2B5EF4-FFF2-40B4-BE49-F238E27FC236}">
                <a16:creationId xmlns:a16="http://schemas.microsoft.com/office/drawing/2014/main" id="{17AA2488-C527-4F17-81F7-3E2C6CAD34B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C25BB00-66A8-46BC-93EA-873D3A5182EE}" type="slidenum">
              <a:rPr lang="en-GB" altLang="en-GB" smtClean="0"/>
              <a:pPr fontAlgn="base">
                <a:spcBef>
                  <a:spcPct val="0"/>
                </a:spcBef>
                <a:spcAft>
                  <a:spcPct val="0"/>
                </a:spcAft>
              </a:pPr>
              <a:t>13</a:t>
            </a:fld>
            <a:endParaRPr lang="en-GB" altLang="en-GB"/>
          </a:p>
        </p:txBody>
      </p:sp>
      <p:sp>
        <p:nvSpPr>
          <p:cNvPr id="38917" name="Date Placeholder 4">
            <a:extLst>
              <a:ext uri="{FF2B5EF4-FFF2-40B4-BE49-F238E27FC236}">
                <a16:creationId xmlns:a16="http://schemas.microsoft.com/office/drawing/2014/main" id="{8374AA77-7712-4765-ABA0-5BCE960B7D8E}"/>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F025762-D147-4516-8292-F03DEE2A468F}" type="datetime1">
              <a:rPr lang="en-GB" altLang="en-GB" smtClean="0"/>
              <a:pPr fontAlgn="base">
                <a:spcBef>
                  <a:spcPct val="0"/>
                </a:spcBef>
                <a:spcAft>
                  <a:spcPct val="0"/>
                </a:spcAft>
              </a:pPr>
              <a:t>31/05/2023</a:t>
            </a:fld>
            <a:endParaRPr lang="en-GB" altLang="en-GB"/>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Slide Image Placeholder 1">
            <a:extLst>
              <a:ext uri="{FF2B5EF4-FFF2-40B4-BE49-F238E27FC236}">
                <a16:creationId xmlns:a16="http://schemas.microsoft.com/office/drawing/2014/main" id="{BE4108B3-CB15-44DF-AABD-B9EE42FFE7B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63" name="Notes Placeholder 2">
            <a:extLst>
              <a:ext uri="{FF2B5EF4-FFF2-40B4-BE49-F238E27FC236}">
                <a16:creationId xmlns:a16="http://schemas.microsoft.com/office/drawing/2014/main" id="{81B8BFD6-2CB6-44CD-9FB0-6F49D1E4F8FF}"/>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GB" b="1" dirty="0"/>
              <a:t>Narration: </a:t>
            </a:r>
            <a:r>
              <a:rPr lang="en-US" altLang="en-GB" dirty="0"/>
              <a:t>Never look at the light from a welder's torch – it can damage your eyes and sight.</a:t>
            </a:r>
          </a:p>
          <a:p>
            <a:pPr eaLnBrk="1" hangingPunct="1">
              <a:spcBef>
                <a:spcPct val="0"/>
              </a:spcBef>
            </a:pPr>
            <a:endParaRPr lang="en-US" altLang="en-GB"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a:t>Photo by: </a:t>
            </a:r>
            <a:r>
              <a:rPr lang="en-US" altLang="en-GB" b="1" dirty="0"/>
              <a:t> </a:t>
            </a:r>
            <a:r>
              <a:rPr lang="en-US" b="0" i="0" dirty="0">
                <a:solidFill>
                  <a:srgbClr val="212124"/>
                </a:solidFill>
                <a:effectLst/>
                <a:latin typeface="Proxima Nova"/>
              </a:rPr>
              <a:t>© </a:t>
            </a:r>
            <a:r>
              <a:rPr lang="en-US" altLang="en-GB" dirty="0"/>
              <a:t>Nonie Reyes / World Bank</a:t>
            </a:r>
            <a:endParaRPr lang="en-US" altLang="en-GB" b="1" dirty="0"/>
          </a:p>
          <a:p>
            <a:pPr eaLnBrk="1" hangingPunct="1">
              <a:spcBef>
                <a:spcPct val="0"/>
              </a:spcBef>
            </a:pPr>
            <a:br>
              <a:rPr lang="en-US" altLang="en-GB" dirty="0">
                <a:cs typeface="Calibri" panose="020F0502020204030204" pitchFamily="34" charset="0"/>
              </a:rPr>
            </a:br>
            <a:endParaRPr lang="en-GB" altLang="en-GB" dirty="0"/>
          </a:p>
        </p:txBody>
      </p:sp>
      <p:sp>
        <p:nvSpPr>
          <p:cNvPr id="40964" name="Slide Number Placeholder 3">
            <a:extLst>
              <a:ext uri="{FF2B5EF4-FFF2-40B4-BE49-F238E27FC236}">
                <a16:creationId xmlns:a16="http://schemas.microsoft.com/office/drawing/2014/main" id="{32979B63-09D9-480A-9825-835C3F7211D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1E6B31B-4694-45D0-8527-DCCCA841DC37}" type="slidenum">
              <a:rPr lang="en-GB" altLang="en-GB" smtClean="0"/>
              <a:pPr fontAlgn="base">
                <a:spcBef>
                  <a:spcPct val="0"/>
                </a:spcBef>
                <a:spcAft>
                  <a:spcPct val="0"/>
                </a:spcAft>
              </a:pPr>
              <a:t>14</a:t>
            </a:fld>
            <a:endParaRPr lang="en-GB" altLang="en-GB"/>
          </a:p>
        </p:txBody>
      </p:sp>
      <p:sp>
        <p:nvSpPr>
          <p:cNvPr id="40965" name="Date Placeholder 4">
            <a:extLst>
              <a:ext uri="{FF2B5EF4-FFF2-40B4-BE49-F238E27FC236}">
                <a16:creationId xmlns:a16="http://schemas.microsoft.com/office/drawing/2014/main" id="{7B6A5A87-6070-49EC-BF1D-70FFA2115B08}"/>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63A1B0D-0D37-416E-A2A6-C2A187B8C9C5}" type="datetime1">
              <a:rPr lang="en-GB" altLang="en-GB" smtClean="0"/>
              <a:pPr fontAlgn="base">
                <a:spcBef>
                  <a:spcPct val="0"/>
                </a:spcBef>
                <a:spcAft>
                  <a:spcPct val="0"/>
                </a:spcAft>
              </a:pPr>
              <a:t>31/05/2023</a:t>
            </a:fld>
            <a:endParaRPr lang="en-GB" altLang="en-GB"/>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Slide Image Placeholder 1">
            <a:extLst>
              <a:ext uri="{FF2B5EF4-FFF2-40B4-BE49-F238E27FC236}">
                <a16:creationId xmlns:a16="http://schemas.microsoft.com/office/drawing/2014/main" id="{45698742-7D5D-455A-B9D8-F175CB6A96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5D6CAAD-6DF4-4315-B3EB-6CF7046012C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Narration: </a:t>
            </a:r>
            <a:r>
              <a:rPr lang="en-US" dirty="0"/>
              <a:t> Now we’ll talk about being safe in and around </a:t>
            </a:r>
            <a:r>
              <a:rPr lang="en-US" dirty="0">
                <a:ea typeface="+mj-lt"/>
                <a:cs typeface="+mj-lt"/>
              </a:rPr>
              <a:t>vehicles and machines, which </a:t>
            </a:r>
            <a:r>
              <a:rPr lang="en-US" dirty="0"/>
              <a:t>often cause accidents by running people over or crushing them. </a:t>
            </a:r>
            <a:endParaRPr lang="en-US" dirty="0">
              <a:cs typeface="Calibri"/>
            </a:endParaRPr>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sz="1200" b="1" dirty="0"/>
              <a:t>Photo by: </a:t>
            </a:r>
            <a:r>
              <a:rPr lang="en-US" b="0" i="0" dirty="0">
                <a:solidFill>
                  <a:srgbClr val="212124"/>
                </a:solidFill>
                <a:effectLst/>
                <a:latin typeface="Proxima Nova"/>
              </a:rPr>
              <a:t>© </a:t>
            </a:r>
            <a:r>
              <a:rPr lang="en-US" dirty="0"/>
              <a:t>World Bank. </a:t>
            </a:r>
            <a:r>
              <a:rPr lang="en-US" sz="1200" dirty="0"/>
              <a:t>Further permission required for reuse.</a:t>
            </a:r>
            <a:r>
              <a:rPr lang="en-US" dirty="0"/>
              <a:t> </a:t>
            </a:r>
            <a:endParaRPr lang="en-US" sz="1200">
              <a:cs typeface="Calibri"/>
            </a:endParaRP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cs typeface="Calibri"/>
            </a:endParaRPr>
          </a:p>
          <a:p>
            <a:pPr eaLnBrk="1" fontAlgn="auto" hangingPunct="1">
              <a:spcBef>
                <a:spcPts val="0"/>
              </a:spcBef>
              <a:spcAft>
                <a:spcPts val="0"/>
              </a:spcAft>
              <a:defRPr/>
            </a:pPr>
            <a:endParaRPr lang="en-US" dirty="0"/>
          </a:p>
          <a:p>
            <a:pPr eaLnBrk="1" fontAlgn="auto" hangingPunct="1">
              <a:spcBef>
                <a:spcPts val="0"/>
              </a:spcBef>
              <a:spcAft>
                <a:spcPts val="0"/>
              </a:spcAft>
              <a:defRPr/>
            </a:pPr>
            <a:endParaRPr lang="en-US" dirty="0">
              <a:cs typeface="Calibri"/>
            </a:endParaRPr>
          </a:p>
        </p:txBody>
      </p:sp>
      <p:sp>
        <p:nvSpPr>
          <p:cNvPr id="47108" name="Slide Number Placeholder 3">
            <a:extLst>
              <a:ext uri="{FF2B5EF4-FFF2-40B4-BE49-F238E27FC236}">
                <a16:creationId xmlns:a16="http://schemas.microsoft.com/office/drawing/2014/main" id="{B8C957A2-5893-473D-A520-6A82E8D0167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8DA0389-B775-432C-9D1B-613B0689EF23}" type="slidenum">
              <a:rPr lang="en-GB" altLang="en-GB" smtClean="0"/>
              <a:pPr fontAlgn="base">
                <a:spcBef>
                  <a:spcPct val="0"/>
                </a:spcBef>
                <a:spcAft>
                  <a:spcPct val="0"/>
                </a:spcAft>
              </a:pPr>
              <a:t>15</a:t>
            </a:fld>
            <a:endParaRPr lang="en-GB" altLang="en-GB"/>
          </a:p>
        </p:txBody>
      </p:sp>
      <p:sp>
        <p:nvSpPr>
          <p:cNvPr id="47109" name="Date Placeholder 4">
            <a:extLst>
              <a:ext uri="{FF2B5EF4-FFF2-40B4-BE49-F238E27FC236}">
                <a16:creationId xmlns:a16="http://schemas.microsoft.com/office/drawing/2014/main" id="{8DB67638-15A5-4C4B-9C72-F19E0771969D}"/>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34E4194-A187-486A-966E-6A9C7BF5D3DA}" type="datetime1">
              <a:rPr lang="en-GB" altLang="en-GB" smtClean="0"/>
              <a:pPr fontAlgn="base">
                <a:spcBef>
                  <a:spcPct val="0"/>
                </a:spcBef>
                <a:spcAft>
                  <a:spcPct val="0"/>
                </a:spcAft>
              </a:pPr>
              <a:t>31/05/2023</a:t>
            </a:fld>
            <a:endParaRPr lang="en-GB" altLang="en-GB"/>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Slide Image Placeholder 1">
            <a:extLst>
              <a:ext uri="{FF2B5EF4-FFF2-40B4-BE49-F238E27FC236}">
                <a16:creationId xmlns:a16="http://schemas.microsoft.com/office/drawing/2014/main" id="{D30EA2E2-4A0F-45B3-8CB0-275DB1475C8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46FCF04-63C8-427A-8F65-63993B0E53C5}"/>
              </a:ext>
            </a:extLst>
          </p:cNvPr>
          <p:cNvSpPr>
            <a:spLocks noGrp="1"/>
          </p:cNvSpPr>
          <p:nvPr>
            <p:ph type="body" idx="1"/>
          </p:nvPr>
        </p:nvSpPr>
        <p:spPr/>
        <p:txBody>
          <a:bodyPr/>
          <a:lstStyle/>
          <a:p>
            <a:pPr defTabSz="990661" eaLnBrk="1" fontAlgn="auto" hangingPunct="1">
              <a:spcBef>
                <a:spcPts val="0"/>
              </a:spcBef>
              <a:spcAft>
                <a:spcPts val="0"/>
              </a:spcAft>
              <a:defRPr/>
            </a:pPr>
            <a:r>
              <a:rPr lang="en-US" b="1" dirty="0"/>
              <a:t>Narration:  </a:t>
            </a:r>
            <a:r>
              <a:rPr lang="en-US" dirty="0"/>
              <a:t>Unsafe worker transport sadly kills workers every year. </a:t>
            </a:r>
          </a:p>
          <a:p>
            <a:pPr defTabSz="990661" eaLnBrk="1" fontAlgn="auto" hangingPunct="1">
              <a:spcBef>
                <a:spcPts val="0"/>
              </a:spcBef>
              <a:spcAft>
                <a:spcPts val="0"/>
              </a:spcAft>
              <a:defRPr/>
            </a:pPr>
            <a:r>
              <a:rPr lang="en-US" dirty="0"/>
              <a:t>Don’t get into vehicles like these.</a:t>
            </a:r>
          </a:p>
          <a:p>
            <a:pPr defTabSz="990661" eaLnBrk="1" fontAlgn="auto" hangingPunct="1">
              <a:spcBef>
                <a:spcPts val="0"/>
              </a:spcBef>
              <a:spcAft>
                <a:spcPts val="0"/>
              </a:spcAft>
              <a:defRPr/>
            </a:pPr>
            <a:r>
              <a:rPr lang="en-US" dirty="0"/>
              <a:t>Construction vehicles and machines, like this can easily tip over – especially dumpers. </a:t>
            </a:r>
          </a:p>
          <a:p>
            <a:pPr defTabSz="990661" eaLnBrk="1" fontAlgn="auto" hangingPunct="1">
              <a:spcBef>
                <a:spcPts val="0"/>
              </a:spcBef>
              <a:spcAft>
                <a:spcPts val="0"/>
              </a:spcAft>
              <a:defRPr/>
            </a:pPr>
            <a:r>
              <a:rPr lang="en-US" dirty="0"/>
              <a:t>There is nothing to protect you from getting hurt. </a:t>
            </a:r>
            <a:endParaRPr lang="en-US" b="1" dirty="0">
              <a:cs typeface="Calibri" panose="020F0502020204030204"/>
            </a:endParaRPr>
          </a:p>
          <a:p>
            <a:pPr defTabSz="990661" eaLnBrk="1" fontAlgn="auto" hangingPunct="1">
              <a:spcBef>
                <a:spcPts val="0"/>
              </a:spcBef>
              <a:spcAft>
                <a:spcPts val="0"/>
              </a:spcAft>
              <a:defRPr/>
            </a:pPr>
            <a:endParaRPr lang="en-US" b="1"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Photo by: </a:t>
            </a:r>
            <a:r>
              <a:rPr lang="en-US" b="0" i="0" dirty="0">
                <a:solidFill>
                  <a:srgbClr val="212124"/>
                </a:solidFill>
                <a:effectLst/>
                <a:latin typeface="Proxima Nova"/>
              </a:rPr>
              <a:t>© M</a:t>
            </a:r>
            <a:r>
              <a:rPr lang="en-US" b="0" dirty="0"/>
              <a:t>ichael Hall/ World Bank</a:t>
            </a:r>
            <a:endParaRPr lang="en-US" altLang="en-GB" b="1" dirty="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highlight>
                  <a:srgbClr val="FF00FF"/>
                </a:highlight>
                <a:cs typeface="+mn-lt"/>
              </a:rPr>
            </a:br>
            <a:endParaRPr lang="en-GB" dirty="0"/>
          </a:p>
        </p:txBody>
      </p:sp>
      <p:sp>
        <p:nvSpPr>
          <p:cNvPr id="43012" name="Slide Number Placeholder 3">
            <a:extLst>
              <a:ext uri="{FF2B5EF4-FFF2-40B4-BE49-F238E27FC236}">
                <a16:creationId xmlns:a16="http://schemas.microsoft.com/office/drawing/2014/main" id="{78C7DCA6-B776-4F13-88CE-ED8EDAB95CC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03BC26A-6F61-490C-909F-E8A7328E01CC}" type="slidenum">
              <a:rPr lang="en-GB" altLang="en-GB" smtClean="0"/>
              <a:pPr fontAlgn="base">
                <a:spcBef>
                  <a:spcPct val="0"/>
                </a:spcBef>
                <a:spcAft>
                  <a:spcPct val="0"/>
                </a:spcAft>
              </a:pPr>
              <a:t>16</a:t>
            </a:fld>
            <a:endParaRPr lang="en-GB" altLang="en-GB"/>
          </a:p>
        </p:txBody>
      </p:sp>
      <p:sp>
        <p:nvSpPr>
          <p:cNvPr id="43013" name="Date Placeholder 4">
            <a:extLst>
              <a:ext uri="{FF2B5EF4-FFF2-40B4-BE49-F238E27FC236}">
                <a16:creationId xmlns:a16="http://schemas.microsoft.com/office/drawing/2014/main" id="{762C2DAB-260C-4642-B5DB-FE0CEB5F5F8D}"/>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7861CB9-6007-41DD-A76B-2C6F925BA83D}" type="datetime1">
              <a:rPr lang="en-GB" altLang="en-GB" smtClean="0"/>
              <a:pPr fontAlgn="base">
                <a:spcBef>
                  <a:spcPct val="0"/>
                </a:spcBef>
                <a:spcAft>
                  <a:spcPct val="0"/>
                </a:spcAft>
              </a:pPr>
              <a:t>31/05/2023</a:t>
            </a:fld>
            <a:endParaRPr lang="en-GB" altLang="en-GB"/>
          </a:p>
        </p:txBody>
      </p:sp>
    </p:spTree>
    <p:extLst>
      <p:ext uri="{BB962C8B-B14F-4D97-AF65-F5344CB8AC3E}">
        <p14:creationId xmlns:p14="http://schemas.microsoft.com/office/powerpoint/2010/main" val="34369292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Slide Image Placeholder 1">
            <a:extLst>
              <a:ext uri="{FF2B5EF4-FFF2-40B4-BE49-F238E27FC236}">
                <a16:creationId xmlns:a16="http://schemas.microsoft.com/office/drawing/2014/main" id="{495147AA-2FEE-4414-B8EE-A8FE3C6D034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F0F574E-566D-4CA7-B412-77412A0D42FB}"/>
              </a:ext>
            </a:extLst>
          </p:cNvPr>
          <p:cNvSpPr>
            <a:spLocks noGrp="1"/>
          </p:cNvSpPr>
          <p:nvPr>
            <p:ph type="body" idx="1"/>
          </p:nvPr>
        </p:nvSpPr>
        <p:spPr/>
        <p:txBody>
          <a:bodyPr/>
          <a:lstStyle/>
          <a:p>
            <a:pPr defTabSz="990661" eaLnBrk="1" fontAlgn="auto" hangingPunct="1">
              <a:spcBef>
                <a:spcPts val="0"/>
              </a:spcBef>
              <a:spcAft>
                <a:spcPts val="0"/>
              </a:spcAft>
              <a:defRPr/>
            </a:pPr>
            <a:r>
              <a:rPr lang="en-US" b="1" dirty="0"/>
              <a:t>Narration:  </a:t>
            </a:r>
            <a:r>
              <a:rPr lang="en-US" dirty="0"/>
              <a:t>Only get in a vehicle or machine with passenger seats. </a:t>
            </a:r>
          </a:p>
          <a:p>
            <a:pPr defTabSz="990661" eaLnBrk="1" fontAlgn="auto" hangingPunct="1">
              <a:spcBef>
                <a:spcPts val="0"/>
              </a:spcBef>
              <a:spcAft>
                <a:spcPts val="0"/>
              </a:spcAft>
              <a:defRPr/>
            </a:pPr>
            <a:r>
              <a:rPr lang="en-US" dirty="0"/>
              <a:t>If there is a safety belt then fasten it. </a:t>
            </a:r>
          </a:p>
          <a:p>
            <a:pPr defTabSz="990661" eaLnBrk="1" fontAlgn="auto" hangingPunct="1">
              <a:spcBef>
                <a:spcPts val="0"/>
              </a:spcBef>
              <a:spcAft>
                <a:spcPts val="0"/>
              </a:spcAft>
              <a:defRPr/>
            </a:pPr>
            <a:r>
              <a:rPr lang="en-US" dirty="0"/>
              <a:t>This is the sign to remind you to do so.</a:t>
            </a:r>
          </a:p>
          <a:p>
            <a:pPr defTabSz="990661" eaLnBrk="1" fontAlgn="auto" hangingPunct="1">
              <a:spcBef>
                <a:spcPts val="0"/>
              </a:spcBef>
              <a:spcAft>
                <a:spcPts val="0"/>
              </a:spcAft>
              <a:defRPr/>
            </a:pPr>
            <a:endParaRPr lang="en-US" b="1" dirty="0">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Photo by: </a:t>
            </a:r>
            <a:r>
              <a:rPr lang="en-US" b="0" i="0" dirty="0">
                <a:solidFill>
                  <a:srgbClr val="212124"/>
                </a:solidFill>
                <a:effectLst/>
                <a:latin typeface="Proxima Nova"/>
              </a:rPr>
              <a:t>© M</a:t>
            </a:r>
            <a:r>
              <a:rPr lang="en-US" b="0" dirty="0"/>
              <a:t>ichael Hall/ World Bank</a:t>
            </a:r>
            <a:endParaRPr lang="en-US" altLang="en-GB" b="1" dirty="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Image by: </a:t>
            </a:r>
            <a:r>
              <a:rPr lang="en-US" sz="1200" b="0" dirty="0"/>
              <a:t>Si</a:t>
            </a:r>
            <a:r>
              <a:rPr lang="en-US" dirty="0"/>
              <a:t>gn:</a:t>
            </a:r>
            <a:r>
              <a:rPr lang="en-US" b="1" dirty="0"/>
              <a:t> </a:t>
            </a:r>
            <a:r>
              <a:rPr lang="en-US" dirty="0"/>
              <a:t>ISO 7010 </a:t>
            </a:r>
            <a:r>
              <a:rPr lang="en-US" dirty="0">
                <a:hlinkClick r:id="rId3"/>
              </a:rPr>
              <a:t>https://en.wikipedia.org/wiki/ISO_7010</a:t>
            </a:r>
            <a:r>
              <a:rPr lang="en-US" dirty="0"/>
              <a:t>  In public domain.</a:t>
            </a:r>
          </a:p>
        </p:txBody>
      </p:sp>
      <p:sp>
        <p:nvSpPr>
          <p:cNvPr id="45060" name="Slide Number Placeholder 3">
            <a:extLst>
              <a:ext uri="{FF2B5EF4-FFF2-40B4-BE49-F238E27FC236}">
                <a16:creationId xmlns:a16="http://schemas.microsoft.com/office/drawing/2014/main" id="{9D511010-DDB4-46FC-A636-CFE9CEB8036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1ABAFD3-A98D-4AD0-A122-68596413D5E0}" type="slidenum">
              <a:rPr lang="en-GB" altLang="en-GB" smtClean="0"/>
              <a:pPr fontAlgn="base">
                <a:spcBef>
                  <a:spcPct val="0"/>
                </a:spcBef>
                <a:spcAft>
                  <a:spcPct val="0"/>
                </a:spcAft>
              </a:pPr>
              <a:t>17</a:t>
            </a:fld>
            <a:endParaRPr lang="en-GB" altLang="en-GB"/>
          </a:p>
        </p:txBody>
      </p:sp>
      <p:sp>
        <p:nvSpPr>
          <p:cNvPr id="45061" name="Date Placeholder 4">
            <a:extLst>
              <a:ext uri="{FF2B5EF4-FFF2-40B4-BE49-F238E27FC236}">
                <a16:creationId xmlns:a16="http://schemas.microsoft.com/office/drawing/2014/main" id="{90E9F465-0F59-46AC-8C27-EF99CF6350D1}"/>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7015C20-01EF-4DFF-9D10-1623F05293CE}" type="datetime1">
              <a:rPr lang="en-GB" altLang="en-GB" smtClean="0"/>
              <a:pPr fontAlgn="base">
                <a:spcBef>
                  <a:spcPct val="0"/>
                </a:spcBef>
                <a:spcAft>
                  <a:spcPct val="0"/>
                </a:spcAft>
              </a:pPr>
              <a:t>31/05/2023</a:t>
            </a:fld>
            <a:endParaRPr lang="en-GB" altLang="en-GB"/>
          </a:p>
        </p:txBody>
      </p:sp>
    </p:spTree>
    <p:extLst>
      <p:ext uri="{BB962C8B-B14F-4D97-AF65-F5344CB8AC3E}">
        <p14:creationId xmlns:p14="http://schemas.microsoft.com/office/powerpoint/2010/main" val="10413300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a:extLst>
              <a:ext uri="{FF2B5EF4-FFF2-40B4-BE49-F238E27FC236}">
                <a16:creationId xmlns:a16="http://schemas.microsoft.com/office/drawing/2014/main" id="{5E6076EA-1ABB-4DB6-8FEA-A1B1B6E4F5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9155" name="Notes Placeholder 2">
            <a:extLst>
              <a:ext uri="{FF2B5EF4-FFF2-40B4-BE49-F238E27FC236}">
                <a16:creationId xmlns:a16="http://schemas.microsoft.com/office/drawing/2014/main" id="{7FD69408-5825-4D09-A145-CBE77D18D06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GB" sz="1200" b="1" dirty="0"/>
              <a:t>Narration: </a:t>
            </a:r>
            <a:r>
              <a:rPr lang="en-US" altLang="en-GB" sz="1200" dirty="0">
                <a:cs typeface="Calibri" panose="020F0502020204030204" pitchFamily="34" charset="0"/>
              </a:rPr>
              <a:t>When walking on site stay on the pedestrian routes - t</a:t>
            </a:r>
            <a:r>
              <a:rPr lang="en-US" altLang="en-GB" sz="1200" dirty="0"/>
              <a:t>his keeps people on foot away from vehicles and machines.  </a:t>
            </a:r>
            <a:endParaRPr lang="en-US" altLang="en-GB" sz="1200" b="1" dirty="0"/>
          </a:p>
          <a:p>
            <a:pPr eaLnBrk="1" hangingPunct="1">
              <a:spcBef>
                <a:spcPct val="0"/>
              </a:spcBef>
            </a:pPr>
            <a:r>
              <a:rPr lang="en-US" altLang="en-GB" sz="1200" dirty="0">
                <a:cs typeface="Calibri" panose="020F0502020204030204" pitchFamily="34" charset="0"/>
              </a:rPr>
              <a:t>Keep out of </a:t>
            </a:r>
            <a:r>
              <a:rPr lang="en-US" altLang="en-GB" sz="1200" dirty="0"/>
              <a:t>haul roads and traffic routes and keep them clear.  </a:t>
            </a:r>
            <a:endParaRPr lang="en-US" altLang="en-GB" sz="1200" b="1" dirty="0"/>
          </a:p>
          <a:p>
            <a:pPr eaLnBrk="1" hangingPunct="1">
              <a:spcBef>
                <a:spcPct val="0"/>
              </a:spcBef>
            </a:pPr>
            <a:endParaRPr lang="en-US" altLang="en-GB" sz="1200" b="1" dirty="0"/>
          </a:p>
          <a:p>
            <a:pPr eaLnBrk="1" hangingPunct="1">
              <a:spcBef>
                <a:spcPct val="0"/>
              </a:spcBef>
            </a:pPr>
            <a:r>
              <a:rPr lang="en-US" sz="1200" b="1" dirty="0"/>
              <a:t>Photo by: </a:t>
            </a:r>
            <a:r>
              <a:rPr lang="en-US" b="0" i="0" dirty="0">
                <a:solidFill>
                  <a:srgbClr val="212124"/>
                </a:solidFill>
                <a:effectLst/>
                <a:latin typeface="Proxima Nova"/>
              </a:rPr>
              <a:t>© </a:t>
            </a:r>
            <a:r>
              <a:rPr lang="en-US" sz="1200" b="0" dirty="0"/>
              <a:t>World Bank. </a:t>
            </a:r>
            <a:r>
              <a:rPr lang="en-US" sz="1200" dirty="0"/>
              <a:t>Further permission required for reuse. </a:t>
            </a:r>
            <a:endParaRPr lang="en-US" altLang="en-GB" dirty="0"/>
          </a:p>
          <a:p>
            <a:pPr eaLnBrk="1" hangingPunct="1">
              <a:spcBef>
                <a:spcPct val="0"/>
              </a:spcBef>
            </a:pPr>
            <a:br>
              <a:rPr lang="en-US" altLang="en-GB" dirty="0">
                <a:cs typeface="Calibri" panose="020F0502020204030204" pitchFamily="34" charset="0"/>
              </a:rPr>
            </a:br>
            <a:endParaRPr lang="en-GB" altLang="en-GB" dirty="0"/>
          </a:p>
        </p:txBody>
      </p:sp>
      <p:sp>
        <p:nvSpPr>
          <p:cNvPr id="49156" name="Slide Number Placeholder 3">
            <a:extLst>
              <a:ext uri="{FF2B5EF4-FFF2-40B4-BE49-F238E27FC236}">
                <a16:creationId xmlns:a16="http://schemas.microsoft.com/office/drawing/2014/main" id="{A9063CD3-EEB9-4185-BCA9-4CC9EE0635C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0D8C0B7-8129-4A2F-8E4F-8E6FBE90DAAA}" type="slidenum">
              <a:rPr lang="en-GB" altLang="en-GB" smtClean="0"/>
              <a:pPr fontAlgn="base">
                <a:spcBef>
                  <a:spcPct val="0"/>
                </a:spcBef>
                <a:spcAft>
                  <a:spcPct val="0"/>
                </a:spcAft>
              </a:pPr>
              <a:t>18</a:t>
            </a:fld>
            <a:endParaRPr lang="en-GB" altLang="en-GB"/>
          </a:p>
        </p:txBody>
      </p:sp>
      <p:sp>
        <p:nvSpPr>
          <p:cNvPr id="49157" name="Date Placeholder 4">
            <a:extLst>
              <a:ext uri="{FF2B5EF4-FFF2-40B4-BE49-F238E27FC236}">
                <a16:creationId xmlns:a16="http://schemas.microsoft.com/office/drawing/2014/main" id="{5508227E-646A-48B8-85C5-8085826BD4C6}"/>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61D0C82-B980-43E7-8CFC-1FDD7DB8A0F9}" type="datetime1">
              <a:rPr lang="en-GB" altLang="en-GB" smtClean="0"/>
              <a:pPr fontAlgn="base">
                <a:spcBef>
                  <a:spcPct val="0"/>
                </a:spcBef>
                <a:spcAft>
                  <a:spcPct val="0"/>
                </a:spcAft>
              </a:pPr>
              <a:t>31/05/2023</a:t>
            </a:fld>
            <a:endParaRPr lang="en-GB" altLang="en-GB"/>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a:extLst>
              <a:ext uri="{FF2B5EF4-FFF2-40B4-BE49-F238E27FC236}">
                <a16:creationId xmlns:a16="http://schemas.microsoft.com/office/drawing/2014/main" id="{F6C05298-7488-42D3-B812-0CCAE79384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1203" name="Notes Placeholder 2">
            <a:extLst>
              <a:ext uri="{FF2B5EF4-FFF2-40B4-BE49-F238E27FC236}">
                <a16:creationId xmlns:a16="http://schemas.microsoft.com/office/drawing/2014/main" id="{916116B7-4A39-465F-B599-9FF1C2E22F8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GB" b="1" dirty="0"/>
              <a:t>Narration:  </a:t>
            </a:r>
            <a:r>
              <a:rPr lang="en-US" altLang="en-GB" dirty="0">
                <a:cs typeface="Calibri" panose="020F0502020204030204" pitchFamily="34" charset="0"/>
              </a:rPr>
              <a:t>K</a:t>
            </a:r>
            <a:r>
              <a:rPr lang="en-US" altLang="en-GB" dirty="0">
                <a:ea typeface="Calibri Light" panose="020F0302020204030204" pitchFamily="34" charset="0"/>
                <a:cs typeface="Calibri" panose="020F0502020204030204" pitchFamily="34" charset="0"/>
              </a:rPr>
              <a:t>eep out of the way of vehicles and machines – especially when they are loading, unloading and lifting.</a:t>
            </a:r>
            <a:endParaRPr lang="en-US" altLang="en-GB" dirty="0">
              <a:cs typeface="Calibri Light" panose="020F0302020204030204" pitchFamily="34" charset="0"/>
            </a:endParaRPr>
          </a:p>
          <a:p>
            <a:pPr eaLnBrk="1" hangingPunct="1">
              <a:spcBef>
                <a:spcPct val="0"/>
              </a:spcBef>
            </a:pPr>
            <a:r>
              <a:rPr lang="en-US" altLang="en-GB" dirty="0">
                <a:cs typeface="Calibri Light" panose="020F0302020204030204" pitchFamily="34" charset="0"/>
              </a:rPr>
              <a:t>And when they’re turning or reversing - d</a:t>
            </a:r>
            <a:r>
              <a:rPr lang="en-US" altLang="en-GB" dirty="0"/>
              <a:t>rivers cannot see you when they are reversing. </a:t>
            </a:r>
          </a:p>
          <a:p>
            <a:pPr eaLnBrk="1" hangingPunct="1">
              <a:spcBef>
                <a:spcPct val="0"/>
              </a:spcBef>
            </a:pPr>
            <a:r>
              <a:rPr lang="en-US" altLang="en-GB" dirty="0"/>
              <a:t>L</a:t>
            </a:r>
            <a:r>
              <a:rPr lang="en-US" altLang="en-GB" dirty="0">
                <a:cs typeface="Calibri Light" panose="020F0302020204030204" pitchFamily="34" charset="0"/>
              </a:rPr>
              <a:t>isten for reversing alarms and flashing beacons if there are any.</a:t>
            </a:r>
          </a:p>
          <a:p>
            <a:pPr eaLnBrk="1" hangingPunct="1">
              <a:spcBef>
                <a:spcPct val="0"/>
              </a:spcBef>
            </a:pPr>
            <a:r>
              <a:rPr lang="en-US" altLang="en-GB" dirty="0">
                <a:cs typeface="Calibri" panose="020F0502020204030204" pitchFamily="34" charset="0"/>
              </a:rPr>
              <a:t>Never sit or rest next to a vehicle or machine – workers have been killed from doing this when the driver started up again and hadn’t seen them. </a:t>
            </a:r>
            <a:br>
              <a:rPr lang="en-US" altLang="en-GB" dirty="0">
                <a:cs typeface="Calibri" panose="020F0502020204030204" pitchFamily="34" charset="0"/>
              </a:rPr>
            </a:br>
            <a:br>
              <a:rPr lang="en-US" altLang="en-GB" dirty="0">
                <a:cs typeface="Calibri Light" panose="020F0302020204030204" pitchFamily="34" charset="0"/>
              </a:rPr>
            </a:br>
            <a:r>
              <a:rPr lang="en-US" sz="1200" b="1" dirty="0"/>
              <a:t>Photo by: </a:t>
            </a:r>
            <a:r>
              <a:rPr lang="en-US" b="0" i="0" dirty="0">
                <a:solidFill>
                  <a:srgbClr val="212124"/>
                </a:solidFill>
                <a:effectLst/>
                <a:latin typeface="Proxima Nova"/>
              </a:rPr>
              <a:t>© </a:t>
            </a:r>
            <a:r>
              <a:rPr lang="en-US" altLang="en-GB" dirty="0" err="1"/>
              <a:t>Romel</a:t>
            </a:r>
            <a:r>
              <a:rPr lang="en-US" altLang="en-GB" dirty="0"/>
              <a:t> Simon / World Bank</a:t>
            </a:r>
            <a:endParaRPr lang="en-US" altLang="en-GB" dirty="0">
              <a:cs typeface="Calibri" panose="020F0502020204030204" pitchFamily="34" charset="0"/>
            </a:endParaRPr>
          </a:p>
        </p:txBody>
      </p:sp>
      <p:sp>
        <p:nvSpPr>
          <p:cNvPr id="51204" name="Slide Number Placeholder 3">
            <a:extLst>
              <a:ext uri="{FF2B5EF4-FFF2-40B4-BE49-F238E27FC236}">
                <a16:creationId xmlns:a16="http://schemas.microsoft.com/office/drawing/2014/main" id="{933926A5-70D8-4131-A81B-249AE5DE3D74}"/>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7BCF018-1929-4C19-867F-C4D8F5FA1EDB}" type="slidenum">
              <a:rPr lang="en-GB" altLang="en-GB" smtClean="0"/>
              <a:pPr fontAlgn="base">
                <a:spcBef>
                  <a:spcPct val="0"/>
                </a:spcBef>
                <a:spcAft>
                  <a:spcPct val="0"/>
                </a:spcAft>
              </a:pPr>
              <a:t>19</a:t>
            </a:fld>
            <a:endParaRPr lang="en-GB" altLang="en-GB"/>
          </a:p>
        </p:txBody>
      </p:sp>
      <p:sp>
        <p:nvSpPr>
          <p:cNvPr id="51205" name="Date Placeholder 4">
            <a:extLst>
              <a:ext uri="{FF2B5EF4-FFF2-40B4-BE49-F238E27FC236}">
                <a16:creationId xmlns:a16="http://schemas.microsoft.com/office/drawing/2014/main" id="{5962AB13-D2A0-454C-B622-5D747110C6A7}"/>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4A3618E-CC3E-4167-8B9D-3B995606A74A}" type="datetime1">
              <a:rPr lang="en-GB" altLang="en-GB" smtClean="0"/>
              <a:pPr fontAlgn="base">
                <a:spcBef>
                  <a:spcPct val="0"/>
                </a:spcBef>
                <a:spcAft>
                  <a:spcPct val="0"/>
                </a:spcAft>
              </a:pPr>
              <a:t>31/05/2023</a:t>
            </a:fld>
            <a:endParaRPr lang="en-GB" altLang="en-GB"/>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Slide Image Placeholder 1">
            <a:extLst>
              <a:ext uri="{FF2B5EF4-FFF2-40B4-BE49-F238E27FC236}">
                <a16:creationId xmlns:a16="http://schemas.microsoft.com/office/drawing/2014/main" id="{8CA72DD2-45B4-4A02-8671-FBCAD8823D14}"/>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3" name="Notes Placeholder 2">
            <a:extLst>
              <a:ext uri="{FF2B5EF4-FFF2-40B4-BE49-F238E27FC236}">
                <a16:creationId xmlns:a16="http://schemas.microsoft.com/office/drawing/2014/main" id="{6B4A39AA-6FCD-42DB-8769-54EDA93E18A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GB" b="1" dirty="0"/>
              <a:t>Narration: </a:t>
            </a:r>
            <a:r>
              <a:rPr lang="en-US" altLang="en-GB" dirty="0">
                <a:cs typeface="Calibri Light" panose="020F0302020204030204" pitchFamily="34" charset="0"/>
              </a:rPr>
              <a:t>By the end of this module you will be able to: </a:t>
            </a:r>
          </a:p>
          <a:p>
            <a:pPr eaLnBrk="1" hangingPunct="1">
              <a:spcBef>
                <a:spcPct val="0"/>
              </a:spcBef>
              <a:buFontTx/>
              <a:buChar char="•"/>
            </a:pPr>
            <a:r>
              <a:rPr lang="en-US" altLang="en-GB" dirty="0">
                <a:cs typeface="Calibri Light" panose="020F0302020204030204" pitchFamily="34" charset="0"/>
              </a:rPr>
              <a:t> Identify everyday hazards and risks on site </a:t>
            </a:r>
          </a:p>
          <a:p>
            <a:pPr eaLnBrk="1" hangingPunct="1">
              <a:spcBef>
                <a:spcPct val="0"/>
              </a:spcBef>
              <a:buFontTx/>
              <a:buChar char="•"/>
            </a:pPr>
            <a:r>
              <a:rPr lang="en-US" altLang="en-GB" dirty="0">
                <a:cs typeface="Calibri Light" panose="020F0302020204030204" pitchFamily="34" charset="0"/>
              </a:rPr>
              <a:t> protect yourself and others from common hazards and risks </a:t>
            </a:r>
          </a:p>
          <a:p>
            <a:pPr eaLnBrk="1" hangingPunct="1">
              <a:spcBef>
                <a:spcPct val="0"/>
              </a:spcBef>
              <a:buFontTx/>
              <a:buChar char="•"/>
            </a:pPr>
            <a:r>
              <a:rPr lang="en-US" altLang="en-GB" dirty="0">
                <a:cs typeface="Calibri Light" panose="020F0302020204030204" pitchFamily="34" charset="0"/>
              </a:rPr>
              <a:t> minimize noise </a:t>
            </a:r>
          </a:p>
          <a:p>
            <a:pPr eaLnBrk="1" hangingPunct="1">
              <a:spcBef>
                <a:spcPct val="0"/>
              </a:spcBef>
              <a:buFontTx/>
              <a:buChar char="•"/>
            </a:pPr>
            <a:r>
              <a:rPr lang="en-US" altLang="en-GB" dirty="0">
                <a:cs typeface="Calibri Light" panose="020F0302020204030204" pitchFamily="34" charset="0"/>
              </a:rPr>
              <a:t> keep the air clean and pollution-free and</a:t>
            </a:r>
          </a:p>
          <a:p>
            <a:pPr eaLnBrk="1" hangingPunct="1">
              <a:spcBef>
                <a:spcPct val="0"/>
              </a:spcBef>
              <a:buFontTx/>
              <a:buChar char="•"/>
            </a:pPr>
            <a:r>
              <a:rPr lang="en-US" altLang="en-GB" dirty="0">
                <a:cs typeface="Calibri Light" panose="020F0302020204030204" pitchFamily="34" charset="0"/>
              </a:rPr>
              <a:t> protect wildlife.</a:t>
            </a:r>
          </a:p>
          <a:p>
            <a:pPr eaLnBrk="1" hangingPunct="1">
              <a:spcBef>
                <a:spcPct val="0"/>
              </a:spcBef>
            </a:pPr>
            <a:endParaRPr lang="en-US" altLang="en-GB" dirty="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a:t>Photo by: </a:t>
            </a:r>
            <a:r>
              <a:rPr lang="en-US" b="0" i="0" dirty="0">
                <a:solidFill>
                  <a:srgbClr val="212124"/>
                </a:solidFill>
                <a:effectLst/>
                <a:latin typeface="Proxima Nova"/>
              </a:rPr>
              <a:t>© World Bank. </a:t>
            </a:r>
            <a:r>
              <a:rPr lang="en-US" sz="1200" dirty="0"/>
              <a:t>Further permission required for reuse. </a:t>
            </a:r>
            <a:endParaRPr lang="en-GB" altLang="en-GB" dirty="0"/>
          </a:p>
        </p:txBody>
      </p:sp>
      <p:sp>
        <p:nvSpPr>
          <p:cNvPr id="20484" name="Slide Number Placeholder 3">
            <a:extLst>
              <a:ext uri="{FF2B5EF4-FFF2-40B4-BE49-F238E27FC236}">
                <a16:creationId xmlns:a16="http://schemas.microsoft.com/office/drawing/2014/main" id="{19FB02E9-663E-424F-92AF-004D462B8C41}"/>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B0A2F73-2847-486B-951E-56F55D775ED3}" type="slidenum">
              <a:rPr lang="en-GB" altLang="en-GB" smtClean="0"/>
              <a:pPr fontAlgn="base">
                <a:spcBef>
                  <a:spcPct val="0"/>
                </a:spcBef>
                <a:spcAft>
                  <a:spcPct val="0"/>
                </a:spcAft>
              </a:pPr>
              <a:t>2</a:t>
            </a:fld>
            <a:endParaRPr lang="en-GB" altLang="en-GB"/>
          </a:p>
        </p:txBody>
      </p:sp>
      <p:sp>
        <p:nvSpPr>
          <p:cNvPr id="20485" name="Date Placeholder 4">
            <a:extLst>
              <a:ext uri="{FF2B5EF4-FFF2-40B4-BE49-F238E27FC236}">
                <a16:creationId xmlns:a16="http://schemas.microsoft.com/office/drawing/2014/main" id="{D5E7982B-537B-4ADC-BF31-ACF1F019AA83}"/>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3CDD5E5-500E-41EE-9155-663E2ABFFA81}" type="datetime1">
              <a:rPr lang="en-GB" altLang="en-GB" smtClean="0"/>
              <a:pPr fontAlgn="base">
                <a:spcBef>
                  <a:spcPct val="0"/>
                </a:spcBef>
                <a:spcAft>
                  <a:spcPct val="0"/>
                </a:spcAft>
              </a:pPr>
              <a:t>31/05/2023</a:t>
            </a:fld>
            <a:endParaRPr lang="en-GB" alt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a:extLst>
              <a:ext uri="{FF2B5EF4-FFF2-40B4-BE49-F238E27FC236}">
                <a16:creationId xmlns:a16="http://schemas.microsoft.com/office/drawing/2014/main" id="{CA1C2392-15F5-42E2-8769-628246A5F7E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a:extLst>
              <a:ext uri="{FF2B5EF4-FFF2-40B4-BE49-F238E27FC236}">
                <a16:creationId xmlns:a16="http://schemas.microsoft.com/office/drawing/2014/main" id="{C4129BA7-8D8F-4E0B-9E01-6AFCB03B66F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GB" b="1" dirty="0"/>
              <a:t>Narration:  </a:t>
            </a:r>
            <a:r>
              <a:rPr lang="en-US" altLang="en-GB" dirty="0"/>
              <a:t>Always follow the directions of people in charge of controlling traffic and machines - they will tell you when and where to move to keep safe.</a:t>
            </a:r>
          </a:p>
          <a:p>
            <a:pPr eaLnBrk="1" hangingPunct="1">
              <a:spcBef>
                <a:spcPct val="0"/>
              </a:spcBef>
            </a:pPr>
            <a:r>
              <a:rPr lang="en-US" altLang="en-GB" dirty="0">
                <a:cs typeface="Calibri Light" panose="020F0302020204030204" pitchFamily="34" charset="0"/>
              </a:rPr>
              <a:t>If you need to approach a vehicle or machine, wait until the driver has seen and acknowledged you and stopped before you get close.</a:t>
            </a:r>
            <a:endParaRPr lang="en-US" altLang="en-GB" b="1" dirty="0"/>
          </a:p>
          <a:p>
            <a:pPr eaLnBrk="1" hangingPunct="1">
              <a:spcBef>
                <a:spcPct val="0"/>
              </a:spcBef>
            </a:pPr>
            <a:endParaRPr lang="en-US" altLang="en-GB" b="1" dirty="0"/>
          </a:p>
          <a:p>
            <a:pPr eaLnBrk="1" hangingPunct="1">
              <a:spcBef>
                <a:spcPct val="0"/>
              </a:spcBef>
            </a:pPr>
            <a:r>
              <a:rPr lang="en-US" sz="1200" b="1" dirty="0"/>
              <a:t>Photo by: </a:t>
            </a:r>
            <a:r>
              <a:rPr lang="en-US" b="0" i="0" dirty="0">
                <a:solidFill>
                  <a:srgbClr val="212124"/>
                </a:solidFill>
                <a:effectLst/>
                <a:latin typeface="Proxima Nova"/>
              </a:rPr>
              <a:t>© World Bank. </a:t>
            </a:r>
            <a:r>
              <a:rPr lang="en-US" sz="1200" dirty="0"/>
              <a:t>Further permission required for reuse. </a:t>
            </a:r>
            <a:endParaRPr lang="en-US" altLang="en-GB" b="1" dirty="0"/>
          </a:p>
          <a:p>
            <a:pPr eaLnBrk="1" hangingPunct="1">
              <a:spcBef>
                <a:spcPct val="0"/>
              </a:spcBef>
            </a:pPr>
            <a:br>
              <a:rPr lang="en-US" altLang="en-GB" dirty="0">
                <a:cs typeface="Calibri" panose="020F0502020204030204" pitchFamily="34" charset="0"/>
              </a:rPr>
            </a:br>
            <a:endParaRPr lang="en-GB" altLang="en-GB" dirty="0"/>
          </a:p>
        </p:txBody>
      </p:sp>
      <p:sp>
        <p:nvSpPr>
          <p:cNvPr id="53252" name="Slide Number Placeholder 3">
            <a:extLst>
              <a:ext uri="{FF2B5EF4-FFF2-40B4-BE49-F238E27FC236}">
                <a16:creationId xmlns:a16="http://schemas.microsoft.com/office/drawing/2014/main" id="{C2DCAA4C-14EC-4013-80C4-DF7B78016C67}"/>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5ACECE2-3D0F-4712-9061-B1481F536A11}" type="slidenum">
              <a:rPr lang="en-GB" altLang="en-GB" smtClean="0"/>
              <a:pPr fontAlgn="base">
                <a:spcBef>
                  <a:spcPct val="0"/>
                </a:spcBef>
                <a:spcAft>
                  <a:spcPct val="0"/>
                </a:spcAft>
              </a:pPr>
              <a:t>20</a:t>
            </a:fld>
            <a:endParaRPr lang="en-GB" altLang="en-GB"/>
          </a:p>
        </p:txBody>
      </p:sp>
      <p:sp>
        <p:nvSpPr>
          <p:cNvPr id="53253" name="Date Placeholder 4">
            <a:extLst>
              <a:ext uri="{FF2B5EF4-FFF2-40B4-BE49-F238E27FC236}">
                <a16:creationId xmlns:a16="http://schemas.microsoft.com/office/drawing/2014/main" id="{71BA3EF8-2894-451E-9B54-81DD91A4C39A}"/>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8389ADC-4CB5-4E2C-BA66-A15133060B6D}" type="datetime1">
              <a:rPr lang="en-GB" altLang="en-GB" smtClean="0"/>
              <a:pPr fontAlgn="base">
                <a:spcBef>
                  <a:spcPct val="0"/>
                </a:spcBef>
                <a:spcAft>
                  <a:spcPct val="0"/>
                </a:spcAft>
              </a:pPr>
              <a:t>31/05/2023</a:t>
            </a:fld>
            <a:endParaRPr lang="en-GB" altLang="en-GB"/>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Slide Image Placeholder 1">
            <a:extLst>
              <a:ext uri="{FF2B5EF4-FFF2-40B4-BE49-F238E27FC236}">
                <a16:creationId xmlns:a16="http://schemas.microsoft.com/office/drawing/2014/main" id="{141C4D28-00B2-4D4D-91D1-AA9349A7414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74F639C3-474A-4552-811F-7502ACB7437B}"/>
              </a:ext>
            </a:extLst>
          </p:cNvPr>
          <p:cNvSpPr>
            <a:spLocks noGrp="1"/>
          </p:cNvSpPr>
          <p:nvPr>
            <p:ph type="body" idx="1"/>
          </p:nvPr>
        </p:nvSpPr>
        <p:spPr/>
        <p:txBody>
          <a:bodyPr/>
          <a:lstStyle/>
          <a:p>
            <a:pPr defTabSz="990661" eaLnBrk="1" fontAlgn="auto" hangingPunct="1">
              <a:spcBef>
                <a:spcPts val="0"/>
              </a:spcBef>
              <a:spcAft>
                <a:spcPts val="0"/>
              </a:spcAft>
              <a:defRPr/>
            </a:pPr>
            <a:r>
              <a:rPr lang="en-US" b="1" dirty="0"/>
              <a:t>Narration:  </a:t>
            </a:r>
            <a:r>
              <a:rPr lang="en-US" dirty="0">
                <a:cs typeface="Calibri"/>
              </a:rPr>
              <a:t>Vehicles and machines are more likely to have an accident and injure people if they are being driven badly or are not in good condition. </a:t>
            </a:r>
          </a:p>
          <a:p>
            <a:pPr defTabSz="990661" eaLnBrk="1" fontAlgn="auto" hangingPunct="1">
              <a:spcBef>
                <a:spcPts val="0"/>
              </a:spcBef>
              <a:spcAft>
                <a:spcPts val="0"/>
              </a:spcAft>
              <a:defRPr/>
            </a:pPr>
            <a:r>
              <a:rPr lang="en-US" dirty="0">
                <a:cs typeface="Calibri"/>
              </a:rPr>
              <a:t>If you see any unsafe vehicles or machines, tell your Supervisor. </a:t>
            </a:r>
          </a:p>
          <a:p>
            <a:pPr defTabSz="990661" eaLnBrk="1" fontAlgn="auto" hangingPunct="1">
              <a:spcBef>
                <a:spcPts val="0"/>
              </a:spcBef>
              <a:spcAft>
                <a:spcPts val="0"/>
              </a:spcAft>
              <a:defRPr/>
            </a:pPr>
            <a:r>
              <a:rPr lang="en-US" dirty="0">
                <a:cs typeface="Calibri"/>
              </a:rPr>
              <a:t>This would be things like:</a:t>
            </a:r>
            <a:br>
              <a:rPr lang="en-US" dirty="0">
                <a:cs typeface="+mn-lt"/>
              </a:rPr>
            </a:br>
            <a:r>
              <a:rPr lang="en-US" dirty="0">
                <a:cs typeface="Calibri"/>
              </a:rPr>
              <a:t>- being parked outside the proper parking area</a:t>
            </a:r>
          </a:p>
          <a:p>
            <a:pPr marL="171450" indent="-171450" defTabSz="990661" eaLnBrk="1" fontAlgn="auto" hangingPunct="1">
              <a:spcBef>
                <a:spcPts val="0"/>
              </a:spcBef>
              <a:spcAft>
                <a:spcPts val="0"/>
              </a:spcAft>
              <a:buFontTx/>
              <a:buChar char="-"/>
              <a:defRPr/>
            </a:pPr>
            <a:r>
              <a:rPr lang="en-US" dirty="0">
                <a:cs typeface="Calibri"/>
              </a:rPr>
              <a:t>being left running with no one in them </a:t>
            </a:r>
            <a:endParaRPr lang="en-US" dirty="0">
              <a:cs typeface="+mn-lt"/>
            </a:endParaRPr>
          </a:p>
          <a:p>
            <a:pPr marL="171450" indent="-171450" defTabSz="990661" eaLnBrk="1" fontAlgn="auto" hangingPunct="1">
              <a:spcBef>
                <a:spcPts val="0"/>
              </a:spcBef>
              <a:spcAft>
                <a:spcPts val="0"/>
              </a:spcAft>
              <a:buFontTx/>
              <a:buChar char="-"/>
              <a:defRPr/>
            </a:pPr>
            <a:r>
              <a:rPr lang="en-US" dirty="0">
                <a:cs typeface="Calibri"/>
              </a:rPr>
              <a:t>being driven too fast or</a:t>
            </a:r>
          </a:p>
          <a:p>
            <a:pPr marL="171450" indent="-171450" defTabSz="990661" eaLnBrk="1" fontAlgn="auto" hangingPunct="1">
              <a:spcBef>
                <a:spcPts val="0"/>
              </a:spcBef>
              <a:spcAft>
                <a:spcPts val="0"/>
              </a:spcAft>
              <a:buFontTx/>
              <a:buChar char="-"/>
              <a:defRPr/>
            </a:pPr>
            <a:r>
              <a:rPr lang="en-US" dirty="0">
                <a:cs typeface="Calibri"/>
              </a:rPr>
              <a:t>flat or worn tires, broken windshields or no lights.</a:t>
            </a:r>
          </a:p>
          <a:p>
            <a:pPr defTabSz="990661" eaLnBrk="1" fontAlgn="auto" hangingPunct="1">
              <a:spcBef>
                <a:spcPts val="0"/>
              </a:spcBef>
              <a:spcAft>
                <a:spcPts val="0"/>
              </a:spcAft>
              <a:defRPr/>
            </a:pPr>
            <a:endParaRPr lang="en-US" dirty="0">
              <a:cs typeface="Calibri"/>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Photo by: </a:t>
            </a:r>
            <a:r>
              <a:rPr lang="en-US" b="0" i="0" dirty="0">
                <a:solidFill>
                  <a:srgbClr val="212124"/>
                </a:solidFill>
                <a:effectLst/>
                <a:latin typeface="Proxima Nova"/>
              </a:rPr>
              <a:t>© M</a:t>
            </a:r>
            <a:r>
              <a:rPr lang="en-US" b="0" dirty="0"/>
              <a:t>ichael Hall/ World Bank</a:t>
            </a:r>
            <a:endParaRPr lang="en-US" altLang="en-GB" b="1" dirty="0">
              <a:cs typeface="Calibri" panose="020F0502020204030204" pitchFamily="34" charset="0"/>
            </a:endParaRPr>
          </a:p>
          <a:p>
            <a:pPr eaLnBrk="1" fontAlgn="auto" hangingPunct="1">
              <a:spcBef>
                <a:spcPts val="0"/>
              </a:spcBef>
              <a:spcAft>
                <a:spcPts val="0"/>
              </a:spcAft>
              <a:defRPr/>
            </a:pPr>
            <a:br>
              <a:rPr lang="en-US" dirty="0">
                <a:highlight>
                  <a:srgbClr val="FF00FF"/>
                </a:highlight>
                <a:cs typeface="+mn-lt"/>
              </a:rPr>
            </a:br>
            <a:endParaRPr lang="en-GB" dirty="0"/>
          </a:p>
        </p:txBody>
      </p:sp>
      <p:sp>
        <p:nvSpPr>
          <p:cNvPr id="55300" name="Slide Number Placeholder 3">
            <a:extLst>
              <a:ext uri="{FF2B5EF4-FFF2-40B4-BE49-F238E27FC236}">
                <a16:creationId xmlns:a16="http://schemas.microsoft.com/office/drawing/2014/main" id="{4AE131F2-E628-4473-A2AF-B40042DD01E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A6E58A9-B99F-4C1D-A7A4-2D40E4F8DD76}" type="slidenum">
              <a:rPr lang="en-GB" altLang="en-GB" smtClean="0"/>
              <a:pPr fontAlgn="base">
                <a:spcBef>
                  <a:spcPct val="0"/>
                </a:spcBef>
                <a:spcAft>
                  <a:spcPct val="0"/>
                </a:spcAft>
              </a:pPr>
              <a:t>21</a:t>
            </a:fld>
            <a:endParaRPr lang="en-GB" altLang="en-GB"/>
          </a:p>
        </p:txBody>
      </p:sp>
      <p:sp>
        <p:nvSpPr>
          <p:cNvPr id="55301" name="Date Placeholder 4">
            <a:extLst>
              <a:ext uri="{FF2B5EF4-FFF2-40B4-BE49-F238E27FC236}">
                <a16:creationId xmlns:a16="http://schemas.microsoft.com/office/drawing/2014/main" id="{F74B6EC7-90C0-482E-AEE5-A0A761AC8151}"/>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08CE1DC-CC5A-4D73-9ACC-3B4F776C35E4}" type="datetime1">
              <a:rPr lang="en-GB" altLang="en-GB" smtClean="0"/>
              <a:pPr fontAlgn="base">
                <a:spcBef>
                  <a:spcPct val="0"/>
                </a:spcBef>
                <a:spcAft>
                  <a:spcPct val="0"/>
                </a:spcAft>
              </a:pPr>
              <a:t>31/05/2023</a:t>
            </a:fld>
            <a:endParaRPr lang="en-GB" altLang="en-GB"/>
          </a:p>
        </p:txBody>
      </p:sp>
    </p:spTree>
    <p:extLst>
      <p:ext uri="{BB962C8B-B14F-4D97-AF65-F5344CB8AC3E}">
        <p14:creationId xmlns:p14="http://schemas.microsoft.com/office/powerpoint/2010/main" val="8639214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Slide Image Placeholder 1">
            <a:extLst>
              <a:ext uri="{FF2B5EF4-FFF2-40B4-BE49-F238E27FC236}">
                <a16:creationId xmlns:a16="http://schemas.microsoft.com/office/drawing/2014/main" id="{51A88362-7B06-4A25-A5A1-FC0251A782E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9389F46B-17DA-46A0-BBDF-A88A844A4B2B}"/>
              </a:ext>
            </a:extLst>
          </p:cNvPr>
          <p:cNvSpPr>
            <a:spLocks noGrp="1"/>
          </p:cNvSpPr>
          <p:nvPr>
            <p:ph type="body" idx="1"/>
          </p:nvPr>
        </p:nvSpPr>
        <p:spPr/>
        <p:txBody>
          <a:bodyPr/>
          <a:lstStyle/>
          <a:p>
            <a:pPr defTabSz="990661" eaLnBrk="1" fontAlgn="auto" hangingPunct="1">
              <a:spcBef>
                <a:spcPts val="0"/>
              </a:spcBef>
              <a:spcAft>
                <a:spcPts val="0"/>
              </a:spcAft>
              <a:defRPr/>
            </a:pPr>
            <a:r>
              <a:rPr lang="en-US" b="1" dirty="0"/>
              <a:t>Narration: </a:t>
            </a:r>
            <a:r>
              <a:rPr lang="en-US" dirty="0">
                <a:cs typeface="Calibri"/>
              </a:rPr>
              <a:t>- lights not working</a:t>
            </a:r>
          </a:p>
          <a:p>
            <a:pPr marL="171450" indent="-171450" defTabSz="990661" eaLnBrk="1" fontAlgn="auto" hangingPunct="1">
              <a:spcBef>
                <a:spcPts val="0"/>
              </a:spcBef>
              <a:spcAft>
                <a:spcPts val="0"/>
              </a:spcAft>
              <a:buFontTx/>
              <a:buChar char="-"/>
              <a:defRPr/>
            </a:pPr>
            <a:r>
              <a:rPr lang="en-US" dirty="0">
                <a:cs typeface="Calibri"/>
              </a:rPr>
              <a:t>Flashing beacons not working or</a:t>
            </a:r>
          </a:p>
          <a:p>
            <a:pPr marL="171450" indent="-171450" defTabSz="990661" eaLnBrk="1" fontAlgn="auto" hangingPunct="1">
              <a:spcBef>
                <a:spcPts val="0"/>
              </a:spcBef>
              <a:spcAft>
                <a:spcPts val="0"/>
              </a:spcAft>
              <a:buFontTx/>
              <a:buChar char="-"/>
              <a:defRPr/>
            </a:pPr>
            <a:r>
              <a:rPr lang="en-US" dirty="0">
                <a:cs typeface="Calibri"/>
              </a:rPr>
              <a:t>Reversing alarms not working.</a:t>
            </a:r>
          </a:p>
          <a:p>
            <a:pPr marL="0" marR="0" lvl="0" indent="0" algn="l" defTabSz="914400" rtl="0" eaLnBrk="1" fontAlgn="auto" latinLnBrk="0" hangingPunct="1">
              <a:lnSpc>
                <a:spcPct val="100000"/>
              </a:lnSpc>
              <a:spcBef>
                <a:spcPts val="0"/>
              </a:spcBef>
              <a:spcAft>
                <a:spcPts val="0"/>
              </a:spcAft>
              <a:buClrTx/>
              <a:buSzTx/>
              <a:buFontTx/>
              <a:buNone/>
              <a:tabLst/>
              <a:defRPr/>
            </a:pPr>
            <a:br>
              <a:rPr lang="en-US" dirty="0">
                <a:cs typeface="+mn-lt"/>
              </a:rPr>
            </a:br>
            <a:r>
              <a:rPr lang="en-US" sz="1200" b="1" dirty="0"/>
              <a:t>Photo by: </a:t>
            </a:r>
            <a:r>
              <a:rPr lang="en-US" b="0" i="0" dirty="0">
                <a:solidFill>
                  <a:srgbClr val="212124"/>
                </a:solidFill>
                <a:effectLst/>
                <a:latin typeface="Proxima Nova"/>
              </a:rPr>
              <a:t>© M</a:t>
            </a:r>
            <a:r>
              <a:rPr lang="en-US" b="0" dirty="0"/>
              <a:t>ichael Hall/ World Bank</a:t>
            </a:r>
            <a:endParaRPr lang="en-US" altLang="en-GB" b="1" dirty="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defTabSz="990661" eaLnBrk="1" fontAlgn="auto" hangingPunct="1">
              <a:spcBef>
                <a:spcPts val="0"/>
              </a:spcBef>
              <a:spcAft>
                <a:spcPts val="0"/>
              </a:spcAft>
              <a:defRPr/>
            </a:pPr>
            <a:endParaRPr lang="en-US" b="1" dirty="0"/>
          </a:p>
          <a:p>
            <a:pPr eaLnBrk="1" fontAlgn="auto" hangingPunct="1">
              <a:spcBef>
                <a:spcPts val="0"/>
              </a:spcBef>
              <a:spcAft>
                <a:spcPts val="0"/>
              </a:spcAft>
              <a:defRPr/>
            </a:pPr>
            <a:br>
              <a:rPr lang="en-US" dirty="0">
                <a:highlight>
                  <a:srgbClr val="FF00FF"/>
                </a:highlight>
                <a:cs typeface="+mn-lt"/>
              </a:rPr>
            </a:br>
            <a:endParaRPr lang="en-GB" dirty="0"/>
          </a:p>
        </p:txBody>
      </p:sp>
      <p:sp>
        <p:nvSpPr>
          <p:cNvPr id="57348" name="Slide Number Placeholder 3">
            <a:extLst>
              <a:ext uri="{FF2B5EF4-FFF2-40B4-BE49-F238E27FC236}">
                <a16:creationId xmlns:a16="http://schemas.microsoft.com/office/drawing/2014/main" id="{87AE6562-417E-4B2F-9C4E-3A2695806DB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47D78DE-090F-4439-BB38-44ABD961A622}" type="slidenum">
              <a:rPr lang="en-GB" altLang="en-GB" smtClean="0"/>
              <a:pPr fontAlgn="base">
                <a:spcBef>
                  <a:spcPct val="0"/>
                </a:spcBef>
                <a:spcAft>
                  <a:spcPct val="0"/>
                </a:spcAft>
              </a:pPr>
              <a:t>22</a:t>
            </a:fld>
            <a:endParaRPr lang="en-GB" altLang="en-GB"/>
          </a:p>
        </p:txBody>
      </p:sp>
      <p:sp>
        <p:nvSpPr>
          <p:cNvPr id="57349" name="Date Placeholder 4">
            <a:extLst>
              <a:ext uri="{FF2B5EF4-FFF2-40B4-BE49-F238E27FC236}">
                <a16:creationId xmlns:a16="http://schemas.microsoft.com/office/drawing/2014/main" id="{A3083B60-B2A2-476E-9E4A-C5A03955A271}"/>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DF66EFA-3919-4BB4-A44A-6EA31C8B7890}" type="datetime1">
              <a:rPr lang="en-GB" altLang="en-GB" smtClean="0"/>
              <a:pPr fontAlgn="base">
                <a:spcBef>
                  <a:spcPct val="0"/>
                </a:spcBef>
                <a:spcAft>
                  <a:spcPct val="0"/>
                </a:spcAft>
              </a:pPr>
              <a:t>31/05/2023</a:t>
            </a:fld>
            <a:endParaRPr lang="en-GB" altLang="en-GB"/>
          </a:p>
        </p:txBody>
      </p:sp>
    </p:spTree>
    <p:extLst>
      <p:ext uri="{BB962C8B-B14F-4D97-AF65-F5344CB8AC3E}">
        <p14:creationId xmlns:p14="http://schemas.microsoft.com/office/powerpoint/2010/main" val="26458039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a:extLst>
              <a:ext uri="{FF2B5EF4-FFF2-40B4-BE49-F238E27FC236}">
                <a16:creationId xmlns:a16="http://schemas.microsoft.com/office/drawing/2014/main" id="{08365E98-17C3-4BB5-8C30-BAE96B0EB3F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1443" name="Notes Placeholder 2">
            <a:extLst>
              <a:ext uri="{FF2B5EF4-FFF2-40B4-BE49-F238E27FC236}">
                <a16:creationId xmlns:a16="http://schemas.microsoft.com/office/drawing/2014/main" id="{7F24EBB9-D211-48AD-B1F2-73D6CEE90CEC}"/>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0600" eaLnBrk="1" hangingPunct="1">
              <a:spcBef>
                <a:spcPct val="0"/>
              </a:spcBef>
            </a:pPr>
            <a:r>
              <a:rPr lang="en-US" altLang="en-GB" b="1" dirty="0"/>
              <a:t>Narration: </a:t>
            </a:r>
            <a:r>
              <a:rPr lang="en-US" altLang="en-GB" b="0" dirty="0"/>
              <a:t> Now we’ll explore </a:t>
            </a:r>
            <a:r>
              <a:rPr lang="en-US" altLang="en-GB" dirty="0">
                <a:cs typeface="Calibri" panose="020F0502020204030204" pitchFamily="34" charset="0"/>
              </a:rPr>
              <a:t>minimizing noise. </a:t>
            </a:r>
          </a:p>
          <a:p>
            <a:pPr defTabSz="990600" eaLnBrk="1" hangingPunct="1">
              <a:spcBef>
                <a:spcPct val="0"/>
              </a:spcBef>
            </a:pPr>
            <a:r>
              <a:rPr lang="en-US" altLang="en-GB" dirty="0"/>
              <a:t>If you are exposed to loud noise often it can permanently damage your hearing and even make you deaf. </a:t>
            </a:r>
          </a:p>
          <a:p>
            <a:pPr defTabSz="990600" eaLnBrk="1" hangingPunct="1">
              <a:spcBef>
                <a:spcPct val="0"/>
              </a:spcBef>
            </a:pPr>
            <a:r>
              <a:rPr lang="en-US" altLang="en-GB" dirty="0"/>
              <a:t>If you need to shout to talk to someone two paces away from you then the noise is probably loud enough to cause damage. </a:t>
            </a:r>
          </a:p>
          <a:p>
            <a:pPr defTabSz="990600" eaLnBrk="1" hangingPunct="1">
              <a:spcBef>
                <a:spcPct val="0"/>
              </a:spcBef>
            </a:pPr>
            <a:r>
              <a:rPr lang="en-US" altLang="en-GB" dirty="0"/>
              <a:t>Noise can also disturb the local community and wildlife so needs to be kept to a minimum. </a:t>
            </a:r>
          </a:p>
          <a:p>
            <a:pPr defTabSz="990600" eaLnBrk="1" hangingPunct="1">
              <a:spcBef>
                <a:spcPct val="0"/>
              </a:spcBef>
            </a:pPr>
            <a:endParaRPr lang="en-US" altLang="en-GB" b="1" dirty="0">
              <a:cs typeface="Calibri" panose="020F0502020204030204" pitchFamily="34" charset="0"/>
            </a:endParaRPr>
          </a:p>
          <a:p>
            <a:pPr marL="0" marR="0" lvl="0" indent="0" algn="l" defTabSz="990600" rtl="0" eaLnBrk="1" fontAlgn="base" latinLnBrk="0" hangingPunct="1">
              <a:lnSpc>
                <a:spcPct val="100000"/>
              </a:lnSpc>
              <a:spcBef>
                <a:spcPct val="0"/>
              </a:spcBef>
              <a:spcAft>
                <a:spcPct val="0"/>
              </a:spcAft>
              <a:buClrTx/>
              <a:buSzTx/>
              <a:buFontTx/>
              <a:buNone/>
              <a:tabLst/>
              <a:defRPr/>
            </a:pPr>
            <a:r>
              <a:rPr lang="en-US" sz="1200" b="1" dirty="0"/>
              <a:t>Photo by: </a:t>
            </a:r>
            <a:r>
              <a:rPr lang="en-US" b="0" i="0" dirty="0">
                <a:solidFill>
                  <a:srgbClr val="212124"/>
                </a:solidFill>
                <a:effectLst/>
                <a:latin typeface="Proxima Nova"/>
              </a:rPr>
              <a:t>© World Bank. </a:t>
            </a:r>
            <a:r>
              <a:rPr lang="en-US" sz="1200" dirty="0"/>
              <a:t>Further permission required for reuse. </a:t>
            </a:r>
            <a:endParaRPr lang="en-US" altLang="en-GB" dirty="0"/>
          </a:p>
          <a:p>
            <a:pPr defTabSz="990600" eaLnBrk="1" hangingPunct="1">
              <a:spcBef>
                <a:spcPct val="0"/>
              </a:spcBef>
            </a:pPr>
            <a:endParaRPr lang="en-US" altLang="en-GB" dirty="0">
              <a:cs typeface="Calibri" panose="020F0502020204030204" pitchFamily="34" charset="0"/>
            </a:endParaRPr>
          </a:p>
        </p:txBody>
      </p:sp>
      <p:sp>
        <p:nvSpPr>
          <p:cNvPr id="61444" name="Slide Number Placeholder 3">
            <a:extLst>
              <a:ext uri="{FF2B5EF4-FFF2-40B4-BE49-F238E27FC236}">
                <a16:creationId xmlns:a16="http://schemas.microsoft.com/office/drawing/2014/main" id="{13E65045-0706-4575-AFBE-0DED144780D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52CFA35-EBC8-41F5-9091-066CC62EE6D1}" type="slidenum">
              <a:rPr lang="en-GB" altLang="en-GB" smtClean="0"/>
              <a:pPr fontAlgn="base">
                <a:spcBef>
                  <a:spcPct val="0"/>
                </a:spcBef>
                <a:spcAft>
                  <a:spcPct val="0"/>
                </a:spcAft>
              </a:pPr>
              <a:t>23</a:t>
            </a:fld>
            <a:endParaRPr lang="en-GB" altLang="en-GB"/>
          </a:p>
        </p:txBody>
      </p:sp>
      <p:sp>
        <p:nvSpPr>
          <p:cNvPr id="61445" name="Date Placeholder 4">
            <a:extLst>
              <a:ext uri="{FF2B5EF4-FFF2-40B4-BE49-F238E27FC236}">
                <a16:creationId xmlns:a16="http://schemas.microsoft.com/office/drawing/2014/main" id="{3B3716D5-7D15-444B-AF0B-778059B0C08A}"/>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3ACC132-6530-4CC6-8A6A-137463A8475C}" type="datetime1">
              <a:rPr lang="en-GB" altLang="en-GB" smtClean="0"/>
              <a:pPr fontAlgn="base">
                <a:spcBef>
                  <a:spcPct val="0"/>
                </a:spcBef>
                <a:spcAft>
                  <a:spcPct val="0"/>
                </a:spcAft>
              </a:pPr>
              <a:t>31/05/2023</a:t>
            </a:fld>
            <a:endParaRPr lang="en-GB" altLang="en-GB"/>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id="{C6530E05-8643-453D-B57D-39098B6F15B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id="{115D7769-BE7C-467F-84AB-6C4AB3B6101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GB" b="1" dirty="0"/>
              <a:t>Narration: </a:t>
            </a:r>
            <a:r>
              <a:rPr lang="en-US" altLang="en-GB" dirty="0"/>
              <a:t>There are things you can do to keep noise levels low:</a:t>
            </a:r>
          </a:p>
          <a:p>
            <a:pPr eaLnBrk="1" hangingPunct="1">
              <a:spcBef>
                <a:spcPct val="0"/>
              </a:spcBef>
              <a:buFontTx/>
              <a:buChar char="•"/>
            </a:pPr>
            <a:r>
              <a:rPr lang="en-US" altLang="en-GB" dirty="0">
                <a:cs typeface="Calibri" panose="020F0502020204030204" pitchFamily="34" charset="0"/>
              </a:rPr>
              <a:t> work only at the times your Supervisor tells you otherwise you might be disturbing the local community, like the local school</a:t>
            </a:r>
            <a:endParaRPr lang="en-US" altLang="en-GB" dirty="0"/>
          </a:p>
          <a:p>
            <a:pPr eaLnBrk="1" hangingPunct="1">
              <a:spcBef>
                <a:spcPct val="0"/>
              </a:spcBef>
              <a:buFontTx/>
              <a:buChar char="•"/>
            </a:pPr>
            <a:r>
              <a:rPr lang="en-US" altLang="en-GB" dirty="0"/>
              <a:t> t</a:t>
            </a:r>
            <a:r>
              <a:rPr lang="en-US" altLang="en-GB" dirty="0">
                <a:cs typeface="Calibri Light" panose="020F0302020204030204" pitchFamily="34" charset="0"/>
              </a:rPr>
              <a:t>ry to do noisy activities </a:t>
            </a:r>
            <a:r>
              <a:rPr lang="en-US" altLang="en-GB" dirty="0"/>
              <a:t>away from other workers and the local community and</a:t>
            </a:r>
            <a:endParaRPr lang="en-US" altLang="en-GB" dirty="0">
              <a:cs typeface="Calibri" panose="020F0502020204030204" pitchFamily="34" charset="0"/>
            </a:endParaRPr>
          </a:p>
          <a:p>
            <a:pPr eaLnBrk="1" hangingPunct="1">
              <a:spcBef>
                <a:spcPct val="0"/>
              </a:spcBef>
              <a:buFontTx/>
              <a:buChar char="•"/>
            </a:pPr>
            <a:r>
              <a:rPr lang="en-US" altLang="en-GB" dirty="0"/>
              <a:t> don’t shout.</a:t>
            </a:r>
            <a:endParaRPr lang="en-US" altLang="en-GB" dirty="0">
              <a:cs typeface="Calibri" panose="020F0502020204030204" pitchFamily="34" charset="0"/>
            </a:endParaRPr>
          </a:p>
          <a:p>
            <a:pPr eaLnBrk="1" hangingPunct="1">
              <a:spcBef>
                <a:spcPct val="0"/>
              </a:spcBef>
            </a:pPr>
            <a:endParaRPr lang="en-US" altLang="en-GB" dirty="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Photo by: </a:t>
            </a:r>
            <a:r>
              <a:rPr lang="en-US" b="0" i="0" dirty="0">
                <a:solidFill>
                  <a:srgbClr val="212124"/>
                </a:solidFill>
                <a:effectLst/>
                <a:latin typeface="Proxima Nova"/>
              </a:rPr>
              <a:t>© M</a:t>
            </a:r>
            <a:r>
              <a:rPr lang="en-US" b="0" dirty="0"/>
              <a:t>ichael Hall/ World Bank</a:t>
            </a:r>
            <a:r>
              <a:rPr lang="en-US" sz="1200" b="1" dirty="0">
                <a:cs typeface="Calibri" panose="020F0502020204030204" pitchFamily="34" charset="0"/>
              </a:rPr>
              <a:t>. </a:t>
            </a:r>
            <a:r>
              <a:rPr lang="en-US" sz="1200" dirty="0"/>
              <a:t>Further permission required for reuse. </a:t>
            </a:r>
            <a:br>
              <a:rPr lang="en-US" altLang="en-GB" dirty="0">
                <a:cs typeface="Calibri" panose="020F0502020204030204" pitchFamily="34" charset="0"/>
              </a:rPr>
            </a:br>
            <a:endParaRPr lang="en-GB" altLang="en-GB" dirty="0"/>
          </a:p>
          <a:p>
            <a:pPr eaLnBrk="1" hangingPunct="1">
              <a:spcBef>
                <a:spcPct val="0"/>
              </a:spcBef>
            </a:pPr>
            <a:endParaRPr lang="en-US" altLang="en-GB" dirty="0">
              <a:cs typeface="Calibri" panose="020F0502020204030204" pitchFamily="34" charset="0"/>
            </a:endParaRPr>
          </a:p>
        </p:txBody>
      </p:sp>
      <p:sp>
        <p:nvSpPr>
          <p:cNvPr id="63492" name="Slide Number Placeholder 3">
            <a:extLst>
              <a:ext uri="{FF2B5EF4-FFF2-40B4-BE49-F238E27FC236}">
                <a16:creationId xmlns:a16="http://schemas.microsoft.com/office/drawing/2014/main" id="{B6788A00-1706-453E-ABD2-6B6DCF8A5A7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4D09158-E9A6-46B0-9034-FD1C6E98FA8A}" type="slidenum">
              <a:rPr lang="en-GB" altLang="en-GB" smtClean="0"/>
              <a:pPr fontAlgn="base">
                <a:spcBef>
                  <a:spcPct val="0"/>
                </a:spcBef>
                <a:spcAft>
                  <a:spcPct val="0"/>
                </a:spcAft>
              </a:pPr>
              <a:t>24</a:t>
            </a:fld>
            <a:endParaRPr lang="en-GB" altLang="en-GB"/>
          </a:p>
        </p:txBody>
      </p:sp>
      <p:sp>
        <p:nvSpPr>
          <p:cNvPr id="63493" name="Date Placeholder 4">
            <a:extLst>
              <a:ext uri="{FF2B5EF4-FFF2-40B4-BE49-F238E27FC236}">
                <a16:creationId xmlns:a16="http://schemas.microsoft.com/office/drawing/2014/main" id="{7F3FCD53-304A-40C5-A4D7-3E095FA14473}"/>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C6E9A76-2A6E-4AD7-87B4-241472670E2D}" type="datetime1">
              <a:rPr lang="en-GB" altLang="en-GB" smtClean="0"/>
              <a:pPr fontAlgn="base">
                <a:spcBef>
                  <a:spcPct val="0"/>
                </a:spcBef>
                <a:spcAft>
                  <a:spcPct val="0"/>
                </a:spcAft>
              </a:pPr>
              <a:t>31/05/2023</a:t>
            </a:fld>
            <a:endParaRPr lang="en-GB" altLang="en-GB"/>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Slide Image Placeholder 1">
            <a:extLst>
              <a:ext uri="{FF2B5EF4-FFF2-40B4-BE49-F238E27FC236}">
                <a16:creationId xmlns:a16="http://schemas.microsoft.com/office/drawing/2014/main" id="{F45B8C40-C4FD-43AE-9C37-D941DDF6F7C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424F9854-E3D6-4DD4-BBD6-28704E7D2E9C}"/>
              </a:ext>
            </a:extLst>
          </p:cNvPr>
          <p:cNvSpPr>
            <a:spLocks noGrp="1"/>
          </p:cNvSpPr>
          <p:nvPr>
            <p:ph type="body" idx="1"/>
          </p:nvPr>
        </p:nvSpPr>
        <p:spPr/>
        <p:txBody>
          <a:bodyPr/>
          <a:lstStyle/>
          <a:p>
            <a:pPr defTabSz="990661" eaLnBrk="1" fontAlgn="auto" hangingPunct="1">
              <a:spcBef>
                <a:spcPts val="0"/>
              </a:spcBef>
              <a:spcAft>
                <a:spcPts val="0"/>
              </a:spcAft>
              <a:defRPr/>
            </a:pPr>
            <a:r>
              <a:rPr lang="en-US" b="1" dirty="0"/>
              <a:t>Narration: </a:t>
            </a:r>
            <a:r>
              <a:rPr lang="en-US" dirty="0"/>
              <a:t>To protect your hearing if you are doing a noisy job or working in a noisy environment, wear ear plugs or ear defenders. </a:t>
            </a:r>
          </a:p>
          <a:p>
            <a:pPr eaLnBrk="1" fontAlgn="auto" hangingPunct="1">
              <a:spcBef>
                <a:spcPts val="0"/>
              </a:spcBef>
              <a:spcAft>
                <a:spcPts val="0"/>
              </a:spcAft>
              <a:defRPr/>
            </a:pPr>
            <a:r>
              <a:rPr lang="en-US" dirty="0"/>
              <a:t>Tell your Supervisor or the Health and Safety Specialist if you hear ringing in your ears after being in a noisy place – this means the noise was too high.</a:t>
            </a:r>
            <a:br>
              <a:rPr lang="en-US" dirty="0">
                <a:cs typeface="+mn-lt"/>
              </a:rPr>
            </a:br>
            <a:endParaRPr lang="en-US" b="1" dirty="0">
              <a:cs typeface="Calibri"/>
            </a:endParaRPr>
          </a:p>
          <a:p>
            <a:pPr eaLnBrk="1" fontAlgn="auto" hangingPunct="1">
              <a:spcBef>
                <a:spcPts val="0"/>
              </a:spcBef>
              <a:spcAft>
                <a:spcPts val="0"/>
              </a:spcAft>
              <a:defRPr/>
            </a:pPr>
            <a:r>
              <a:rPr lang="en-US" b="1" dirty="0"/>
              <a:t>Image </a:t>
            </a:r>
            <a:r>
              <a:rPr lang="en-US" sz="1200" b="1" dirty="0"/>
              <a:t>by: </a:t>
            </a:r>
            <a:r>
              <a:rPr lang="en-US" dirty="0"/>
              <a:t>Sign:</a:t>
            </a:r>
            <a:r>
              <a:rPr lang="en-US" b="1" dirty="0"/>
              <a:t> </a:t>
            </a:r>
            <a:r>
              <a:rPr lang="en-US" dirty="0"/>
              <a:t>ISO 7010 </a:t>
            </a:r>
            <a:r>
              <a:rPr lang="en-US" dirty="0">
                <a:hlinkClick r:id="rId3"/>
              </a:rPr>
              <a:t>https://en.wikipedia.org/wiki/ISO_7010</a:t>
            </a:r>
            <a:r>
              <a:rPr lang="en-US" dirty="0"/>
              <a:t>  In public domain</a:t>
            </a:r>
          </a:p>
          <a:p>
            <a:pPr marL="0" marR="0" lvl="0" indent="0" algn="l" defTabSz="990661" rtl="0" eaLnBrk="1" fontAlgn="auto" latinLnBrk="0" hangingPunct="1">
              <a:lnSpc>
                <a:spcPct val="100000"/>
              </a:lnSpc>
              <a:spcBef>
                <a:spcPts val="0"/>
              </a:spcBef>
              <a:spcAft>
                <a:spcPts val="0"/>
              </a:spcAft>
              <a:buClrTx/>
              <a:buSzTx/>
              <a:buFontTx/>
              <a:buNone/>
              <a:tabLst/>
              <a:defRPr/>
            </a:pPr>
            <a:r>
              <a:rPr lang="en-US" sz="1200" b="1" dirty="0"/>
              <a:t>Photo by: </a:t>
            </a:r>
            <a:r>
              <a:rPr lang="en-US" b="0" i="0" dirty="0">
                <a:solidFill>
                  <a:srgbClr val="212124"/>
                </a:solidFill>
                <a:effectLst/>
                <a:latin typeface="Proxima Nova"/>
              </a:rPr>
              <a:t>© World Bank. </a:t>
            </a:r>
            <a:r>
              <a:rPr lang="en-US" sz="1200" dirty="0"/>
              <a:t>Further permission required for reuse. </a:t>
            </a:r>
            <a:br>
              <a:rPr lang="en-US" dirty="0">
                <a:highlight>
                  <a:srgbClr val="FF00FF"/>
                </a:highlight>
                <a:cs typeface="+mn-lt"/>
              </a:rPr>
            </a:br>
            <a:endParaRPr lang="en-GB" dirty="0">
              <a:highlight>
                <a:srgbClr val="FF00FF"/>
              </a:highlight>
            </a:endParaRPr>
          </a:p>
          <a:p>
            <a:pPr eaLnBrk="1" fontAlgn="auto" hangingPunct="1">
              <a:spcBef>
                <a:spcPts val="0"/>
              </a:spcBef>
              <a:spcAft>
                <a:spcPts val="0"/>
              </a:spcAft>
              <a:defRPr/>
            </a:pPr>
            <a:endParaRPr lang="en-US" dirty="0">
              <a:highlight>
                <a:srgbClr val="FF00FF"/>
              </a:highlight>
              <a:cs typeface="+mn-lt"/>
            </a:endParaRPr>
          </a:p>
        </p:txBody>
      </p:sp>
      <p:sp>
        <p:nvSpPr>
          <p:cNvPr id="65540" name="Slide Number Placeholder 3">
            <a:extLst>
              <a:ext uri="{FF2B5EF4-FFF2-40B4-BE49-F238E27FC236}">
                <a16:creationId xmlns:a16="http://schemas.microsoft.com/office/drawing/2014/main" id="{6955C6A8-4900-4AC7-8312-95C7D4A44B1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D8968FC7-B66F-4A93-82D1-8EC53CA67270}" type="slidenum">
              <a:rPr lang="en-GB" altLang="en-GB" smtClean="0"/>
              <a:pPr fontAlgn="base">
                <a:spcBef>
                  <a:spcPct val="0"/>
                </a:spcBef>
                <a:spcAft>
                  <a:spcPct val="0"/>
                </a:spcAft>
              </a:pPr>
              <a:t>25</a:t>
            </a:fld>
            <a:endParaRPr lang="en-GB" altLang="en-GB"/>
          </a:p>
        </p:txBody>
      </p:sp>
      <p:sp>
        <p:nvSpPr>
          <p:cNvPr id="65541" name="Date Placeholder 4">
            <a:extLst>
              <a:ext uri="{FF2B5EF4-FFF2-40B4-BE49-F238E27FC236}">
                <a16:creationId xmlns:a16="http://schemas.microsoft.com/office/drawing/2014/main" id="{3EDE10D5-8A3E-49CE-97E1-7C774A06906C}"/>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A4B69B1-FF9D-4F16-925B-A88416BFF0E1}" type="datetime1">
              <a:rPr lang="en-GB" altLang="en-GB" smtClean="0"/>
              <a:pPr fontAlgn="base">
                <a:spcBef>
                  <a:spcPct val="0"/>
                </a:spcBef>
                <a:spcAft>
                  <a:spcPct val="0"/>
                </a:spcAft>
              </a:pPr>
              <a:t>31/05/2023</a:t>
            </a:fld>
            <a:endParaRPr lang="en-GB" altLang="en-GB"/>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Slide Image Placeholder 1">
            <a:extLst>
              <a:ext uri="{FF2B5EF4-FFF2-40B4-BE49-F238E27FC236}">
                <a16:creationId xmlns:a16="http://schemas.microsoft.com/office/drawing/2014/main" id="{4769A52F-F487-4340-A82D-BB3957963CF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7" name="Notes Placeholder 2">
            <a:extLst>
              <a:ext uri="{FF2B5EF4-FFF2-40B4-BE49-F238E27FC236}">
                <a16:creationId xmlns:a16="http://schemas.microsoft.com/office/drawing/2014/main" id="{6E2FE35D-621C-4CF5-BA91-68551AF539C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GB" b="1" dirty="0"/>
              <a:t>Narration:  </a:t>
            </a:r>
            <a:r>
              <a:rPr lang="en-US" altLang="en-GB" b="0" dirty="0"/>
              <a:t>Next we’ll cover </a:t>
            </a:r>
            <a:r>
              <a:rPr lang="en-US" altLang="en-GB" dirty="0">
                <a:cs typeface="Calibri" panose="020F0502020204030204" pitchFamily="34" charset="0"/>
              </a:rPr>
              <a:t>keeping the air clean and dust-free. </a:t>
            </a:r>
          </a:p>
          <a:p>
            <a:pPr eaLnBrk="1" hangingPunct="1">
              <a:spcBef>
                <a:spcPct val="0"/>
              </a:spcBef>
            </a:pPr>
            <a:r>
              <a:rPr lang="en-US" altLang="en-GB" dirty="0">
                <a:cs typeface="Calibri" panose="020F0502020204030204" pitchFamily="34" charset="0"/>
              </a:rPr>
              <a:t>Air pollution, including dust, needs to be minimized as </a:t>
            </a:r>
            <a:r>
              <a:rPr lang="en-US" altLang="en-GB" dirty="0"/>
              <a:t>it can damage people’s lungs and cause disease. </a:t>
            </a:r>
          </a:p>
          <a:p>
            <a:pPr eaLnBrk="1" hangingPunct="1">
              <a:spcBef>
                <a:spcPct val="0"/>
              </a:spcBef>
            </a:pPr>
            <a:r>
              <a:rPr lang="en-US" altLang="en-GB" dirty="0"/>
              <a:t>And it can affect workers and the local community. </a:t>
            </a:r>
          </a:p>
          <a:p>
            <a:pPr eaLnBrk="1" hangingPunct="1">
              <a:spcBef>
                <a:spcPct val="0"/>
              </a:spcBef>
            </a:pPr>
            <a:r>
              <a:rPr lang="en-US" altLang="en-GB" dirty="0"/>
              <a:t>Dust can damage their crops and wildlife. </a:t>
            </a:r>
          </a:p>
          <a:p>
            <a:pPr eaLnBrk="1" hangingPunct="1">
              <a:spcBef>
                <a:spcPct val="0"/>
              </a:spcBef>
            </a:pPr>
            <a:r>
              <a:rPr lang="en-US" altLang="en-GB" dirty="0">
                <a:cs typeface="Calibri" panose="020F0502020204030204" pitchFamily="34" charset="0"/>
              </a:rPr>
              <a:t>Air pollutants </a:t>
            </a:r>
            <a:r>
              <a:rPr lang="en-US" altLang="en-GB" dirty="0"/>
              <a:t>can build up inside buildings so you need to be especially careful when working indoors. </a:t>
            </a:r>
          </a:p>
          <a:p>
            <a:pPr eaLnBrk="1" hangingPunct="1">
              <a:spcBef>
                <a:spcPct val="0"/>
              </a:spcBef>
            </a:pPr>
            <a:r>
              <a:rPr lang="en-US" altLang="en-GB" dirty="0"/>
              <a:t>Here are some things you can do to minimize air pollution on site.</a:t>
            </a:r>
          </a:p>
          <a:p>
            <a:pPr eaLnBrk="1" hangingPunct="1">
              <a:spcBef>
                <a:spcPct val="0"/>
              </a:spcBef>
            </a:pPr>
            <a:endParaRPr lang="en-US" alt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Photo by: </a:t>
            </a:r>
            <a:r>
              <a:rPr lang="en-US" b="0" i="0" dirty="0">
                <a:solidFill>
                  <a:srgbClr val="212124"/>
                </a:solidFill>
                <a:effectLst/>
                <a:latin typeface="Proxima Nova"/>
              </a:rPr>
              <a:t>© M</a:t>
            </a:r>
            <a:r>
              <a:rPr lang="en-US" b="0" dirty="0"/>
              <a:t>ichael Hall/ World Bank</a:t>
            </a:r>
            <a:endParaRPr lang="en-US" altLang="en-GB" b="1" dirty="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GB" dirty="0"/>
          </a:p>
          <a:p>
            <a:pPr eaLnBrk="1" hangingPunct="1">
              <a:spcBef>
                <a:spcPct val="0"/>
              </a:spcBef>
            </a:pPr>
            <a:endParaRPr lang="en-US" altLang="en-GB" dirty="0"/>
          </a:p>
        </p:txBody>
      </p:sp>
      <p:sp>
        <p:nvSpPr>
          <p:cNvPr id="67588" name="Slide Number Placeholder 3">
            <a:extLst>
              <a:ext uri="{FF2B5EF4-FFF2-40B4-BE49-F238E27FC236}">
                <a16:creationId xmlns:a16="http://schemas.microsoft.com/office/drawing/2014/main" id="{94D49FF0-5AA5-49BD-8EAC-5B4D627BBCB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94FC25D-2E91-4F2D-B919-52D55D14628D}" type="slidenum">
              <a:rPr lang="en-GB" altLang="en-GB" smtClean="0"/>
              <a:pPr fontAlgn="base">
                <a:spcBef>
                  <a:spcPct val="0"/>
                </a:spcBef>
                <a:spcAft>
                  <a:spcPct val="0"/>
                </a:spcAft>
              </a:pPr>
              <a:t>26</a:t>
            </a:fld>
            <a:endParaRPr lang="en-GB" altLang="en-GB"/>
          </a:p>
        </p:txBody>
      </p:sp>
      <p:sp>
        <p:nvSpPr>
          <p:cNvPr id="67589" name="Date Placeholder 4">
            <a:extLst>
              <a:ext uri="{FF2B5EF4-FFF2-40B4-BE49-F238E27FC236}">
                <a16:creationId xmlns:a16="http://schemas.microsoft.com/office/drawing/2014/main" id="{DAC30539-3290-4BFF-8BDE-1BC7BB4481EB}"/>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488F3FF-1D93-482E-B6B1-A63475C8FF42}" type="datetime1">
              <a:rPr lang="en-GB" altLang="en-GB" smtClean="0"/>
              <a:pPr fontAlgn="base">
                <a:spcBef>
                  <a:spcPct val="0"/>
                </a:spcBef>
                <a:spcAft>
                  <a:spcPct val="0"/>
                </a:spcAft>
              </a:pPr>
              <a:t>31/05/2023</a:t>
            </a:fld>
            <a:endParaRPr lang="en-GB" altLang="en-GB"/>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Slide Image Placeholder 1">
            <a:extLst>
              <a:ext uri="{FF2B5EF4-FFF2-40B4-BE49-F238E27FC236}">
                <a16:creationId xmlns:a16="http://schemas.microsoft.com/office/drawing/2014/main" id="{C1562C3E-9121-4A18-9F5F-E0D63296F39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9635" name="Notes Placeholder 2">
            <a:extLst>
              <a:ext uri="{FF2B5EF4-FFF2-40B4-BE49-F238E27FC236}">
                <a16:creationId xmlns:a16="http://schemas.microsoft.com/office/drawing/2014/main" id="{EB69A8C1-2A69-438F-91E4-6367CF27D07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GB" b="1" dirty="0"/>
              <a:t>Narration: </a:t>
            </a:r>
            <a:r>
              <a:rPr lang="en-US" altLang="en-GB" b="1" dirty="0">
                <a:cs typeface="Calibri" panose="020F0502020204030204" pitchFamily="34" charset="0"/>
              </a:rPr>
              <a:t> </a:t>
            </a:r>
            <a:r>
              <a:rPr lang="en-US" altLang="en-GB" dirty="0"/>
              <a:t>If the activity you are doing is dusty, think if there is a less dusty way to do it, like using a </a:t>
            </a:r>
            <a:r>
              <a:rPr lang="en-US" altLang="en-GB" dirty="0" err="1"/>
              <a:t>blocksplitter</a:t>
            </a:r>
            <a:r>
              <a:rPr lang="en-US" altLang="en-GB" dirty="0"/>
              <a:t> instead of a stone saw.</a:t>
            </a:r>
            <a:endParaRPr lang="en-US" altLang="en-GB" dirty="0">
              <a:cs typeface="Calibri" panose="020F0502020204030204" pitchFamily="34" charset="0"/>
            </a:endParaRPr>
          </a:p>
          <a:p>
            <a:pPr eaLnBrk="1" hangingPunct="1">
              <a:spcBef>
                <a:spcPct val="0"/>
              </a:spcBef>
            </a:pPr>
            <a:r>
              <a:rPr lang="en-US" altLang="en-GB" dirty="0"/>
              <a:t>Try to do it away from other workers and the local community.</a:t>
            </a:r>
          </a:p>
          <a:p>
            <a:pPr defTabSz="990661" eaLnBrk="1" fontAlgn="auto" hangingPunct="1">
              <a:spcBef>
                <a:spcPts val="0"/>
              </a:spcBef>
              <a:spcAft>
                <a:spcPts val="0"/>
              </a:spcAft>
              <a:defRPr/>
            </a:pPr>
            <a:r>
              <a:rPr lang="en-US" b="0" dirty="0">
                <a:cs typeface="Calibri"/>
              </a:rPr>
              <a:t>Tell your Supervisor if you see to much </a:t>
            </a:r>
            <a:r>
              <a:rPr lang="en-US" dirty="0">
                <a:cs typeface="Calibri"/>
              </a:rPr>
              <a:t>dust on site, like the dust coming off this machine.</a:t>
            </a:r>
          </a:p>
          <a:p>
            <a:pPr eaLnBrk="1" hangingPunct="1">
              <a:spcBef>
                <a:spcPct val="0"/>
              </a:spcBef>
            </a:pPr>
            <a:endParaRPr lang="en-US" altLang="en-GB" b="1" dirty="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Photo by: </a:t>
            </a:r>
            <a:r>
              <a:rPr lang="en-US" b="0" i="0" dirty="0">
                <a:solidFill>
                  <a:srgbClr val="212124"/>
                </a:solidFill>
                <a:effectLst/>
                <a:latin typeface="Proxima Nova"/>
              </a:rPr>
              <a:t>© </a:t>
            </a:r>
            <a:r>
              <a:rPr lang="en-US" dirty="0" err="1"/>
              <a:t>Gennadiy</a:t>
            </a:r>
            <a:r>
              <a:rPr lang="en-US" dirty="0"/>
              <a:t> </a:t>
            </a:r>
            <a:r>
              <a:rPr lang="en-US" dirty="0" err="1"/>
              <a:t>Ratushenko</a:t>
            </a:r>
            <a:r>
              <a:rPr lang="en-US" dirty="0"/>
              <a:t> / World Bank</a:t>
            </a:r>
            <a:br>
              <a:rPr lang="en-US" altLang="en-GB" dirty="0"/>
            </a:br>
            <a:endParaRPr lang="en-GB" altLang="en-GB" dirty="0"/>
          </a:p>
        </p:txBody>
      </p:sp>
      <p:sp>
        <p:nvSpPr>
          <p:cNvPr id="69636" name="Slide Number Placeholder 3">
            <a:extLst>
              <a:ext uri="{FF2B5EF4-FFF2-40B4-BE49-F238E27FC236}">
                <a16:creationId xmlns:a16="http://schemas.microsoft.com/office/drawing/2014/main" id="{A308990D-B4E7-4B53-B269-E4224715C3C6}"/>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662FB03-DDF6-45A9-A0DC-8A773B66B8ED}" type="slidenum">
              <a:rPr lang="en-GB" altLang="en-GB" smtClean="0"/>
              <a:pPr fontAlgn="base">
                <a:spcBef>
                  <a:spcPct val="0"/>
                </a:spcBef>
                <a:spcAft>
                  <a:spcPct val="0"/>
                </a:spcAft>
              </a:pPr>
              <a:t>27</a:t>
            </a:fld>
            <a:endParaRPr lang="en-GB" altLang="en-GB"/>
          </a:p>
        </p:txBody>
      </p:sp>
      <p:sp>
        <p:nvSpPr>
          <p:cNvPr id="69637" name="Date Placeholder 4">
            <a:extLst>
              <a:ext uri="{FF2B5EF4-FFF2-40B4-BE49-F238E27FC236}">
                <a16:creationId xmlns:a16="http://schemas.microsoft.com/office/drawing/2014/main" id="{7CC8571C-5C44-4C75-801B-46CAFE32C62E}"/>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63ECF715-5349-4F1A-BE2B-F093472FDF28}" type="datetime1">
              <a:rPr lang="en-GB" altLang="en-GB" smtClean="0"/>
              <a:pPr fontAlgn="base">
                <a:spcBef>
                  <a:spcPct val="0"/>
                </a:spcBef>
                <a:spcAft>
                  <a:spcPct val="0"/>
                </a:spcAft>
              </a:pPr>
              <a:t>31/05/2023</a:t>
            </a:fld>
            <a:endParaRPr lang="en-GB" altLang="en-GB"/>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Image Placeholder 1">
            <a:extLst>
              <a:ext uri="{FF2B5EF4-FFF2-40B4-BE49-F238E27FC236}">
                <a16:creationId xmlns:a16="http://schemas.microsoft.com/office/drawing/2014/main" id="{D6E4F12F-5342-44C2-8078-1E1687619F7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178FE3A7-6979-4019-968B-700C4E9A6F2A}"/>
              </a:ext>
            </a:extLst>
          </p:cNvPr>
          <p:cNvSpPr>
            <a:spLocks noGrp="1"/>
          </p:cNvSpPr>
          <p:nvPr>
            <p:ph type="body" idx="1"/>
          </p:nvPr>
        </p:nvSpPr>
        <p:spPr/>
        <p:txBody>
          <a:bodyPr/>
          <a:lstStyle/>
          <a:p>
            <a:pPr defTabSz="990661" eaLnBrk="1" fontAlgn="auto" hangingPunct="1">
              <a:spcBef>
                <a:spcPts val="0"/>
              </a:spcBef>
              <a:spcAft>
                <a:spcPts val="0"/>
              </a:spcAft>
              <a:defRPr/>
            </a:pPr>
            <a:r>
              <a:rPr lang="en-US" b="1" dirty="0"/>
              <a:t>Narration: </a:t>
            </a:r>
            <a:r>
              <a:rPr lang="en-US" dirty="0"/>
              <a:t>If you are doing a dusty job or working in an environment with dust or fumes wear a dust mask or a respirator. </a:t>
            </a:r>
          </a:p>
          <a:p>
            <a:pPr eaLnBrk="1" fontAlgn="auto" hangingPunct="1">
              <a:spcBef>
                <a:spcPts val="0"/>
              </a:spcBef>
              <a:spcAft>
                <a:spcPts val="0"/>
              </a:spcAft>
              <a:defRPr/>
            </a:pPr>
            <a:r>
              <a:rPr lang="en-US" dirty="0"/>
              <a:t>Tell your Supervisor or the Health and Safety Specialist </a:t>
            </a:r>
            <a:r>
              <a:rPr lang="en-US" dirty="0">
                <a:cs typeface="Calibri Light"/>
              </a:rPr>
              <a:t>if you have breathing difficulties or are coughing.</a:t>
            </a:r>
          </a:p>
          <a:p>
            <a:pPr eaLnBrk="1" fontAlgn="auto" hangingPunct="1">
              <a:spcBef>
                <a:spcPts val="0"/>
              </a:spcBef>
              <a:spcAft>
                <a:spcPts val="0"/>
              </a:spcAft>
              <a:defRPr/>
            </a:pPr>
            <a:endParaRPr lang="en-US" b="1" dirty="0">
              <a:cs typeface="Calibri"/>
            </a:endParaRPr>
          </a:p>
          <a:p>
            <a:pPr eaLnBrk="1" fontAlgn="auto" hangingPunct="1">
              <a:spcBef>
                <a:spcPts val="0"/>
              </a:spcBef>
              <a:spcAft>
                <a:spcPts val="0"/>
              </a:spcAft>
              <a:defRPr/>
            </a:pPr>
            <a:r>
              <a:rPr lang="en-US" b="1" dirty="0"/>
              <a:t>Image </a:t>
            </a:r>
            <a:r>
              <a:rPr lang="en-US" sz="1200" b="1" dirty="0"/>
              <a:t>by: </a:t>
            </a:r>
            <a:r>
              <a:rPr lang="en-US" dirty="0"/>
              <a:t>Sign:</a:t>
            </a:r>
            <a:r>
              <a:rPr lang="en-US" b="1" dirty="0"/>
              <a:t> </a:t>
            </a:r>
            <a:r>
              <a:rPr lang="en-US" dirty="0"/>
              <a:t>ISO 7010 </a:t>
            </a:r>
            <a:r>
              <a:rPr lang="en-US" dirty="0">
                <a:hlinkClick r:id="rId3"/>
              </a:rPr>
              <a:t>https://en.wikipedia.org/wiki/ISO_7010</a:t>
            </a:r>
            <a:r>
              <a:rPr lang="en-US" dirty="0"/>
              <a:t>  In public domain</a:t>
            </a:r>
          </a:p>
          <a:p>
            <a:pPr eaLnBrk="1" fontAlgn="auto" hangingPunct="1">
              <a:spcBef>
                <a:spcPts val="0"/>
              </a:spcBef>
              <a:spcAft>
                <a:spcPts val="0"/>
              </a:spcAft>
              <a:defRPr/>
            </a:pPr>
            <a:r>
              <a:rPr lang="en-US" sz="1200" b="1" dirty="0"/>
              <a:t>Photos by:</a:t>
            </a:r>
            <a:r>
              <a:rPr lang="en-US" sz="1200" b="0" dirty="0"/>
              <a:t> 1</a:t>
            </a:r>
            <a:r>
              <a:rPr lang="en-US" b="0" dirty="0"/>
              <a:t>. </a:t>
            </a:r>
            <a:r>
              <a:rPr lang="en-US" dirty="0"/>
              <a:t>Respirator: </a:t>
            </a:r>
            <a:r>
              <a:rPr lang="en-US" b="0" i="0" dirty="0">
                <a:solidFill>
                  <a:srgbClr val="212124"/>
                </a:solidFill>
                <a:effectLst/>
                <a:latin typeface="Proxima Nova"/>
              </a:rPr>
              <a:t>© World Bank. </a:t>
            </a:r>
            <a:r>
              <a:rPr lang="en-US" sz="1200" dirty="0"/>
              <a:t>Further permission required for reuse. </a:t>
            </a:r>
            <a:endParaRPr lang="en-US" b="0" i="0" dirty="0">
              <a:solidFill>
                <a:srgbClr val="212124"/>
              </a:solidFill>
              <a:effectLst/>
              <a:latin typeface="Proxima Nova"/>
            </a:endParaRPr>
          </a:p>
          <a:p>
            <a:pPr eaLnBrk="1" fontAlgn="auto" hangingPunct="1">
              <a:spcBef>
                <a:spcPts val="0"/>
              </a:spcBef>
              <a:spcAft>
                <a:spcPts val="0"/>
              </a:spcAft>
              <a:defRPr/>
            </a:pPr>
            <a:r>
              <a:rPr lang="en-US" b="0" i="0" dirty="0">
                <a:solidFill>
                  <a:srgbClr val="212124"/>
                </a:solidFill>
                <a:effectLst/>
                <a:latin typeface="Proxima Nova"/>
              </a:rPr>
              <a:t>2</a:t>
            </a:r>
            <a:r>
              <a:rPr lang="en-US" dirty="0"/>
              <a:t>. Dust mask: </a:t>
            </a:r>
            <a:r>
              <a:rPr lang="en-US" b="0" i="0" dirty="0">
                <a:solidFill>
                  <a:srgbClr val="212124"/>
                </a:solidFill>
                <a:effectLst/>
                <a:latin typeface="Proxima Nova"/>
              </a:rPr>
              <a:t>© World Bank. </a:t>
            </a:r>
            <a:r>
              <a:rPr lang="en-US" sz="1200" dirty="0"/>
              <a:t>Further permission required for reuse. </a:t>
            </a:r>
            <a:br>
              <a:rPr lang="en-US" dirty="0">
                <a:highlight>
                  <a:srgbClr val="FF00FF"/>
                </a:highlight>
                <a:cs typeface="+mn-lt"/>
              </a:rPr>
            </a:br>
            <a:endParaRPr lang="en-GB" dirty="0">
              <a:highlight>
                <a:srgbClr val="FF00FF"/>
              </a:highlight>
            </a:endParaRPr>
          </a:p>
          <a:p>
            <a:pPr eaLnBrk="1" fontAlgn="auto" hangingPunct="1">
              <a:spcBef>
                <a:spcPts val="0"/>
              </a:spcBef>
              <a:spcAft>
                <a:spcPts val="0"/>
              </a:spcAft>
              <a:defRPr/>
            </a:pPr>
            <a:endParaRPr lang="en-US" dirty="0">
              <a:highlight>
                <a:srgbClr val="FF00FF"/>
              </a:highlight>
              <a:cs typeface="+mn-lt"/>
            </a:endParaRPr>
          </a:p>
        </p:txBody>
      </p:sp>
      <p:sp>
        <p:nvSpPr>
          <p:cNvPr id="79876" name="Slide Number Placeholder 3">
            <a:extLst>
              <a:ext uri="{FF2B5EF4-FFF2-40B4-BE49-F238E27FC236}">
                <a16:creationId xmlns:a16="http://schemas.microsoft.com/office/drawing/2014/main" id="{12E205AB-4CCD-43CC-9184-F6950032122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CE98CF0-A9E3-4E14-B56C-947A124C2DD8}" type="slidenum">
              <a:rPr lang="en-GB" altLang="en-GB" smtClean="0"/>
              <a:pPr fontAlgn="base">
                <a:spcBef>
                  <a:spcPct val="0"/>
                </a:spcBef>
                <a:spcAft>
                  <a:spcPct val="0"/>
                </a:spcAft>
              </a:pPr>
              <a:t>28</a:t>
            </a:fld>
            <a:endParaRPr lang="en-GB" altLang="en-GB"/>
          </a:p>
        </p:txBody>
      </p:sp>
      <p:sp>
        <p:nvSpPr>
          <p:cNvPr id="79877" name="Date Placeholder 4">
            <a:extLst>
              <a:ext uri="{FF2B5EF4-FFF2-40B4-BE49-F238E27FC236}">
                <a16:creationId xmlns:a16="http://schemas.microsoft.com/office/drawing/2014/main" id="{F83ACB92-8090-4F98-B221-F773F8FF0839}"/>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1A55A62-39DD-43A2-93AE-150640499005}" type="datetime1">
              <a:rPr lang="en-GB" altLang="en-GB" smtClean="0"/>
              <a:pPr fontAlgn="base">
                <a:spcBef>
                  <a:spcPct val="0"/>
                </a:spcBef>
                <a:spcAft>
                  <a:spcPct val="0"/>
                </a:spcAft>
              </a:pPr>
              <a:t>31/05/2023</a:t>
            </a:fld>
            <a:endParaRPr lang="en-GB" altLang="en-GB"/>
          </a:p>
        </p:txBody>
      </p:sp>
    </p:spTree>
    <p:extLst>
      <p:ext uri="{BB962C8B-B14F-4D97-AF65-F5344CB8AC3E}">
        <p14:creationId xmlns:p14="http://schemas.microsoft.com/office/powerpoint/2010/main" val="282890507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a:extLst>
              <a:ext uri="{FF2B5EF4-FFF2-40B4-BE49-F238E27FC236}">
                <a16:creationId xmlns:a16="http://schemas.microsoft.com/office/drawing/2014/main" id="{D80D745D-FED3-4830-8576-1C95730ECE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a:extLst>
              <a:ext uri="{FF2B5EF4-FFF2-40B4-BE49-F238E27FC236}">
                <a16:creationId xmlns:a16="http://schemas.microsoft.com/office/drawing/2014/main" id="{AF2AA397-0E92-4B4B-B8EC-F648BF78F90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GB" b="1" dirty="0"/>
              <a:t>Narration: </a:t>
            </a:r>
            <a:r>
              <a:rPr lang="en-US" altLang="en-GB" b="1" dirty="0">
                <a:cs typeface="Calibri" panose="020F0502020204030204" pitchFamily="34" charset="0"/>
              </a:rPr>
              <a:t> </a:t>
            </a:r>
            <a:r>
              <a:rPr lang="en-US" altLang="en-GB" dirty="0"/>
              <a:t>Keep haul roads and other areas surfaced with tarmac or concrete clean of mud. </a:t>
            </a:r>
          </a:p>
          <a:p>
            <a:pPr eaLnBrk="1" hangingPunct="1">
              <a:spcBef>
                <a:spcPct val="0"/>
              </a:spcBef>
            </a:pPr>
            <a:r>
              <a:rPr lang="en-US" altLang="en-GB" dirty="0"/>
              <a:t>Damp down dust anywhere on site with a fine spray of water. </a:t>
            </a:r>
          </a:p>
          <a:p>
            <a:pPr eaLnBrk="1" hangingPunct="1">
              <a:spcBef>
                <a:spcPct val="0"/>
              </a:spcBef>
            </a:pPr>
            <a:r>
              <a:rPr lang="en-US" altLang="en-GB" dirty="0"/>
              <a:t>Use as little water as possible and turn off taps when you've finished to save water. </a:t>
            </a:r>
          </a:p>
          <a:p>
            <a:pPr eaLnBrk="1" hangingPunct="1">
              <a:spcBef>
                <a:spcPct val="0"/>
              </a:spcBef>
            </a:pPr>
            <a:endParaRPr lang="en-US" altLang="en-GB" b="1"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a:t>Photos by: </a:t>
            </a:r>
            <a:r>
              <a:rPr lang="en-US" altLang="en-GB" dirty="0"/>
              <a:t>1. Haul route: </a:t>
            </a:r>
            <a:r>
              <a:rPr lang="en-US" b="0" i="0" dirty="0">
                <a:solidFill>
                  <a:srgbClr val="212124"/>
                </a:solidFill>
                <a:effectLst/>
                <a:latin typeface="Proxima Nova"/>
              </a:rPr>
              <a:t>© </a:t>
            </a:r>
            <a:r>
              <a:rPr lang="en-US" altLang="en-GB" dirty="0" err="1"/>
              <a:t>Dohwa</a:t>
            </a:r>
            <a:r>
              <a:rPr lang="en-US" altLang="en-GB" dirty="0"/>
              <a:t> Engineering Co Ltd / </a:t>
            </a:r>
            <a:r>
              <a:rPr lang="en-US" b="0" dirty="0"/>
              <a:t>World Bank</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GB" dirty="0">
                <a:cs typeface="Calibri" panose="020F0502020204030204" pitchFamily="34" charset="0"/>
              </a:rPr>
              <a:t>2. Bowser: </a:t>
            </a:r>
            <a:r>
              <a:rPr lang="en-US" b="0" i="0" dirty="0">
                <a:solidFill>
                  <a:srgbClr val="212124"/>
                </a:solidFill>
                <a:effectLst/>
                <a:latin typeface="Proxima Nova"/>
              </a:rPr>
              <a:t>© M</a:t>
            </a:r>
            <a:r>
              <a:rPr lang="en-US" b="0" dirty="0"/>
              <a:t>ichael Hall/ World Bank</a:t>
            </a:r>
            <a:endParaRPr lang="en-US" altLang="en-GB" b="1" dirty="0">
              <a:cs typeface="Calibri" panose="020F0502020204030204" pitchFamily="34" charset="0"/>
            </a:endParaRPr>
          </a:p>
          <a:p>
            <a:pPr eaLnBrk="1" hangingPunct="1">
              <a:spcBef>
                <a:spcPct val="0"/>
              </a:spcBef>
            </a:pPr>
            <a:endParaRPr lang="en-US" altLang="en-GB" b="1" dirty="0">
              <a:cs typeface="Calibri" panose="020F0502020204030204" pitchFamily="34" charset="0"/>
            </a:endParaRPr>
          </a:p>
          <a:p>
            <a:pPr eaLnBrk="1" hangingPunct="1">
              <a:spcBef>
                <a:spcPct val="0"/>
              </a:spcBef>
            </a:pPr>
            <a:endParaRPr lang="en-US" altLang="en-GB" dirty="0">
              <a:cs typeface="Calibri" panose="020F0502020204030204" pitchFamily="34" charset="0"/>
            </a:endParaRPr>
          </a:p>
          <a:p>
            <a:pPr eaLnBrk="1" hangingPunct="1">
              <a:spcBef>
                <a:spcPct val="0"/>
              </a:spcBef>
            </a:pPr>
            <a:endParaRPr lang="en-US" altLang="en-GB" b="1" dirty="0">
              <a:cs typeface="Calibri" panose="020F0502020204030204" pitchFamily="34" charset="0"/>
            </a:endParaRPr>
          </a:p>
          <a:p>
            <a:pPr eaLnBrk="1" hangingPunct="1">
              <a:spcBef>
                <a:spcPct val="0"/>
              </a:spcBef>
            </a:pPr>
            <a:br>
              <a:rPr lang="en-US" altLang="en-GB" dirty="0"/>
            </a:br>
            <a:endParaRPr lang="en-GB" altLang="en-GB" dirty="0"/>
          </a:p>
        </p:txBody>
      </p:sp>
      <p:sp>
        <p:nvSpPr>
          <p:cNvPr id="73732" name="Slide Number Placeholder 3">
            <a:extLst>
              <a:ext uri="{FF2B5EF4-FFF2-40B4-BE49-F238E27FC236}">
                <a16:creationId xmlns:a16="http://schemas.microsoft.com/office/drawing/2014/main" id="{8D208692-2094-4D04-9DB3-5B362D3AE5F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C69D689-CB4E-46D9-B538-3BEC27C687AA}" type="slidenum">
              <a:rPr lang="en-GB" altLang="en-GB" smtClean="0"/>
              <a:pPr fontAlgn="base">
                <a:spcBef>
                  <a:spcPct val="0"/>
                </a:spcBef>
                <a:spcAft>
                  <a:spcPct val="0"/>
                </a:spcAft>
              </a:pPr>
              <a:t>29</a:t>
            </a:fld>
            <a:endParaRPr lang="en-GB" altLang="en-GB"/>
          </a:p>
        </p:txBody>
      </p:sp>
      <p:sp>
        <p:nvSpPr>
          <p:cNvPr id="73733" name="Date Placeholder 4">
            <a:extLst>
              <a:ext uri="{FF2B5EF4-FFF2-40B4-BE49-F238E27FC236}">
                <a16:creationId xmlns:a16="http://schemas.microsoft.com/office/drawing/2014/main" id="{8A5E1E36-42A8-4F07-A852-1ACE02267782}"/>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0DA17B7-C457-4C6E-B1E0-6C9522691FD9}" type="datetime1">
              <a:rPr lang="en-GB" altLang="en-GB" smtClean="0"/>
              <a:pPr fontAlgn="base">
                <a:spcBef>
                  <a:spcPct val="0"/>
                </a:spcBef>
                <a:spcAft>
                  <a:spcPct val="0"/>
                </a:spcAft>
              </a:pPr>
              <a:t>31/05/2023</a:t>
            </a:fld>
            <a:endParaRPr lang="en-GB" altLang="en-GB"/>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719AD0A4-3263-4DE9-8BBF-B30554E4C13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B939142A-7D52-44EC-886F-C80847B3BF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GB" b="1" dirty="0"/>
              <a:t>Narration: </a:t>
            </a:r>
            <a:r>
              <a:rPr lang="en-US" altLang="en-GB" dirty="0"/>
              <a:t> </a:t>
            </a:r>
            <a:r>
              <a:rPr lang="en-US" altLang="en-GB" dirty="0">
                <a:cs typeface="Calibri" panose="020F0502020204030204" pitchFamily="34" charset="0"/>
              </a:rPr>
              <a:t>We’ll begin by looking at common hazards and risks.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GB" dirty="0"/>
              <a:t>They can be minimized, or even avoided, when you know what to look out for and what to do.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GB" dirty="0"/>
              <a:t>Let’s go through some ways you can do that.</a:t>
            </a:r>
          </a:p>
          <a:p>
            <a:pPr eaLnBrk="1" hangingPunct="1">
              <a:spcBef>
                <a:spcPct val="0"/>
              </a:spcBef>
            </a:pPr>
            <a:endParaRPr lang="en-US" altLang="en-GB" b="1"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a:t>Photo by: </a:t>
            </a:r>
            <a:r>
              <a:rPr lang="en-US" b="0" i="0" dirty="0">
                <a:solidFill>
                  <a:srgbClr val="212124"/>
                </a:solidFill>
                <a:effectLst/>
                <a:latin typeface="Proxima Nova"/>
              </a:rPr>
              <a:t>© </a:t>
            </a:r>
            <a:r>
              <a:rPr lang="en-US" altLang="en-GB" dirty="0"/>
              <a:t>World Bank</a:t>
            </a:r>
            <a:endParaRPr lang="en-US" altLang="en-GB" b="1" dirty="0"/>
          </a:p>
          <a:p>
            <a:pPr eaLnBrk="1" hangingPunct="1">
              <a:spcBef>
                <a:spcPct val="0"/>
              </a:spcBef>
            </a:pPr>
            <a:endParaRPr lang="en-GB" altLang="en-GB" dirty="0"/>
          </a:p>
        </p:txBody>
      </p:sp>
      <p:sp>
        <p:nvSpPr>
          <p:cNvPr id="22532" name="Slide Number Placeholder 3">
            <a:extLst>
              <a:ext uri="{FF2B5EF4-FFF2-40B4-BE49-F238E27FC236}">
                <a16:creationId xmlns:a16="http://schemas.microsoft.com/office/drawing/2014/main" id="{CCFA0590-E59A-44DC-8265-2811590D9E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C6DA6EB-45EC-4CDF-AFB3-595D9FB30599}" type="slidenum">
              <a:rPr lang="en-GB" altLang="en-GB" smtClean="0"/>
              <a:pPr fontAlgn="base">
                <a:spcBef>
                  <a:spcPct val="0"/>
                </a:spcBef>
                <a:spcAft>
                  <a:spcPct val="0"/>
                </a:spcAft>
              </a:pPr>
              <a:t>3</a:t>
            </a:fld>
            <a:endParaRPr lang="en-GB" altLang="en-GB"/>
          </a:p>
        </p:txBody>
      </p:sp>
      <p:sp>
        <p:nvSpPr>
          <p:cNvPr id="22533" name="Date Placeholder 4">
            <a:extLst>
              <a:ext uri="{FF2B5EF4-FFF2-40B4-BE49-F238E27FC236}">
                <a16:creationId xmlns:a16="http://schemas.microsoft.com/office/drawing/2014/main" id="{DAD90D39-76A3-4F25-8AF5-24761D25151D}"/>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89917DB-7328-4EE8-B2E7-A418BB8B5880}" type="datetime1">
              <a:rPr lang="en-GB" altLang="en-GB" smtClean="0"/>
              <a:pPr fontAlgn="base">
                <a:spcBef>
                  <a:spcPct val="0"/>
                </a:spcBef>
                <a:spcAft>
                  <a:spcPct val="0"/>
                </a:spcAft>
              </a:pPr>
              <a:t>31/05/2023</a:t>
            </a:fld>
            <a:endParaRPr lang="en-GB" alt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a:extLst>
              <a:ext uri="{FF2B5EF4-FFF2-40B4-BE49-F238E27FC236}">
                <a16:creationId xmlns:a16="http://schemas.microsoft.com/office/drawing/2014/main" id="{8538012B-2FE2-49AF-8C0E-C302D648122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58DD1F99-4AC0-4BE7-B38C-EF5A1824674E}"/>
              </a:ext>
            </a:extLst>
          </p:cNvPr>
          <p:cNvSpPr>
            <a:spLocks noGrp="1"/>
          </p:cNvSpPr>
          <p:nvPr>
            <p:ph type="body" idx="1"/>
          </p:nvPr>
        </p:nvSpPr>
        <p:spPr/>
        <p:txBody>
          <a:bodyPr/>
          <a:lstStyle/>
          <a:p>
            <a:pPr eaLnBrk="1" fontAlgn="auto" hangingPunct="1">
              <a:spcBef>
                <a:spcPts val="0"/>
              </a:spcBef>
              <a:spcAft>
                <a:spcPts val="0"/>
              </a:spcAft>
              <a:defRPr/>
            </a:pPr>
            <a:r>
              <a:rPr lang="en-US" b="1" dirty="0"/>
              <a:t>Narration: </a:t>
            </a:r>
            <a:r>
              <a:rPr lang="en-US" dirty="0"/>
              <a:t> Don't stand or work next to exhausts from vehicles, machines or ventilation systems, like this one. </a:t>
            </a:r>
          </a:p>
          <a:p>
            <a:pPr eaLnBrk="1" fontAlgn="auto" hangingPunct="1">
              <a:spcBef>
                <a:spcPts val="0"/>
              </a:spcBef>
              <a:spcAft>
                <a:spcPts val="0"/>
              </a:spcAft>
              <a:defRPr/>
            </a:pPr>
            <a:r>
              <a:rPr lang="en-US" dirty="0"/>
              <a:t>If you feel unwell, such as having a headache or feeling dizzy. </a:t>
            </a:r>
          </a:p>
          <a:p>
            <a:pPr eaLnBrk="1" fontAlgn="auto" hangingPunct="1">
              <a:spcBef>
                <a:spcPts val="0"/>
              </a:spcBef>
              <a:spcAft>
                <a:spcPts val="0"/>
              </a:spcAft>
              <a:defRPr/>
            </a:pPr>
            <a:r>
              <a:rPr lang="en-US" dirty="0"/>
              <a:t>It could be caused by fumes. </a:t>
            </a:r>
          </a:p>
          <a:p>
            <a:pPr eaLnBrk="1" fontAlgn="auto" hangingPunct="1">
              <a:spcBef>
                <a:spcPts val="0"/>
              </a:spcBef>
              <a:spcAft>
                <a:spcPts val="0"/>
              </a:spcAft>
              <a:defRPr/>
            </a:pPr>
            <a:r>
              <a:rPr lang="en-US" dirty="0"/>
              <a:t>Stop work, tell your Supervisor and see a First Aider. </a:t>
            </a:r>
            <a:endParaRPr lang="en-GB"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sz="1200" b="1" dirty="0"/>
              <a:t>Photo by: </a:t>
            </a:r>
            <a:r>
              <a:rPr lang="en-GB" altLang="en-GB" dirty="0"/>
              <a:t>Shutterstock.com. </a:t>
            </a:r>
            <a:endParaRPr lang="en-GB" b="1" dirty="0">
              <a:highlight>
                <a:srgbClr val="FFFF00"/>
              </a:highlight>
            </a:endParaRPr>
          </a:p>
        </p:txBody>
      </p:sp>
      <p:sp>
        <p:nvSpPr>
          <p:cNvPr id="75780" name="Slide Number Placeholder 3">
            <a:extLst>
              <a:ext uri="{FF2B5EF4-FFF2-40B4-BE49-F238E27FC236}">
                <a16:creationId xmlns:a16="http://schemas.microsoft.com/office/drawing/2014/main" id="{653F239D-93BD-44FF-8E73-2F138B00E75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3CB6056-1734-4324-BA9D-C6CD80C7C13A}" type="slidenum">
              <a:rPr lang="en-GB" altLang="en-GB" smtClean="0"/>
              <a:pPr fontAlgn="base">
                <a:spcBef>
                  <a:spcPct val="0"/>
                </a:spcBef>
                <a:spcAft>
                  <a:spcPct val="0"/>
                </a:spcAft>
              </a:pPr>
              <a:t>30</a:t>
            </a:fld>
            <a:endParaRPr lang="en-GB" altLang="en-GB"/>
          </a:p>
        </p:txBody>
      </p:sp>
      <p:sp>
        <p:nvSpPr>
          <p:cNvPr id="75781" name="Date Placeholder 4">
            <a:extLst>
              <a:ext uri="{FF2B5EF4-FFF2-40B4-BE49-F238E27FC236}">
                <a16:creationId xmlns:a16="http://schemas.microsoft.com/office/drawing/2014/main" id="{77798815-9882-4775-ACF9-FD81795B038C}"/>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443A6DB-D92F-49D9-BD29-159E2DF11136}" type="datetime1">
              <a:rPr lang="en-GB" altLang="en-GB" smtClean="0"/>
              <a:pPr fontAlgn="base">
                <a:spcBef>
                  <a:spcPct val="0"/>
                </a:spcBef>
                <a:spcAft>
                  <a:spcPct val="0"/>
                </a:spcAft>
              </a:pPr>
              <a:t>31/05/2023</a:t>
            </a:fld>
            <a:endParaRPr lang="en-GB" altLang="en-GB"/>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Slide Image Placeholder 1">
            <a:extLst>
              <a:ext uri="{FF2B5EF4-FFF2-40B4-BE49-F238E27FC236}">
                <a16:creationId xmlns:a16="http://schemas.microsoft.com/office/drawing/2014/main" id="{3D61CDFD-2B9E-4C79-9529-9F551FC3500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E321375C-73D8-4EB9-A6CB-D547B69CDCAF}"/>
              </a:ext>
            </a:extLst>
          </p:cNvPr>
          <p:cNvSpPr>
            <a:spLocks noGrp="1"/>
          </p:cNvSpPr>
          <p:nvPr>
            <p:ph type="body" idx="1"/>
          </p:nvPr>
        </p:nvSpPr>
        <p:spPr/>
        <p:txBody>
          <a:bodyPr/>
          <a:lstStyle/>
          <a:p>
            <a:pPr eaLnBrk="1" fontAlgn="auto" hangingPunct="1">
              <a:spcBef>
                <a:spcPts val="0"/>
              </a:spcBef>
              <a:spcAft>
                <a:spcPts val="0"/>
              </a:spcAft>
              <a:defRPr/>
            </a:pPr>
            <a:r>
              <a:rPr lang="en-US" b="1" dirty="0"/>
              <a:t>Narration: </a:t>
            </a:r>
            <a:r>
              <a:rPr lang="en-US" dirty="0"/>
              <a:t> Tell your Supervisor if you see black smoke from exhausts, for instance this smoky truck.</a:t>
            </a:r>
            <a:endParaRPr lang="en-GB" dirty="0"/>
          </a:p>
          <a:p>
            <a:pPr eaLnBrk="1" fontAlgn="auto" hangingPunct="1">
              <a:spcBef>
                <a:spcPts val="0"/>
              </a:spcBef>
              <a:spcAft>
                <a:spcPts val="0"/>
              </a:spcAft>
              <a:defRPr/>
            </a:pPr>
            <a:endParaRPr lang="en-US" dirty="0"/>
          </a:p>
          <a:p>
            <a:pPr eaLnBrk="1" fontAlgn="auto" hangingPunct="1">
              <a:spcBef>
                <a:spcPts val="0"/>
              </a:spcBef>
              <a:spcAft>
                <a:spcPts val="0"/>
              </a:spcAft>
              <a:defRPr/>
            </a:pPr>
            <a:r>
              <a:rPr lang="en-US" sz="1200" b="1" dirty="0"/>
              <a:t>Photo by: </a:t>
            </a:r>
            <a:r>
              <a:rPr lang="en-GB" altLang="en-GB" dirty="0"/>
              <a:t>Shutterstock.com. </a:t>
            </a:r>
            <a:endParaRPr lang="en-US" dirty="0">
              <a:cs typeface="Calibri"/>
            </a:endParaRPr>
          </a:p>
        </p:txBody>
      </p:sp>
      <p:sp>
        <p:nvSpPr>
          <p:cNvPr id="77828" name="Slide Number Placeholder 3">
            <a:extLst>
              <a:ext uri="{FF2B5EF4-FFF2-40B4-BE49-F238E27FC236}">
                <a16:creationId xmlns:a16="http://schemas.microsoft.com/office/drawing/2014/main" id="{297CE067-A621-4140-BEAA-A63B09590A6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19F75AF-9A65-45A7-80D5-E9250DCF3B19}" type="slidenum">
              <a:rPr lang="en-GB" altLang="en-GB" smtClean="0"/>
              <a:pPr fontAlgn="base">
                <a:spcBef>
                  <a:spcPct val="0"/>
                </a:spcBef>
                <a:spcAft>
                  <a:spcPct val="0"/>
                </a:spcAft>
              </a:pPr>
              <a:t>31</a:t>
            </a:fld>
            <a:endParaRPr lang="en-GB" altLang="en-GB"/>
          </a:p>
        </p:txBody>
      </p:sp>
      <p:sp>
        <p:nvSpPr>
          <p:cNvPr id="77829" name="Date Placeholder 4">
            <a:extLst>
              <a:ext uri="{FF2B5EF4-FFF2-40B4-BE49-F238E27FC236}">
                <a16:creationId xmlns:a16="http://schemas.microsoft.com/office/drawing/2014/main" id="{2A5A221F-8F50-46FC-9C39-C8C407D399C7}"/>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3BC2ABB-879C-4B9E-B481-552DFEC24649}" type="datetime1">
              <a:rPr lang="en-GB" altLang="en-GB" smtClean="0"/>
              <a:pPr fontAlgn="base">
                <a:spcBef>
                  <a:spcPct val="0"/>
                </a:spcBef>
                <a:spcAft>
                  <a:spcPct val="0"/>
                </a:spcAft>
              </a:pPr>
              <a:t>31/05/2023</a:t>
            </a:fld>
            <a:endParaRPr lang="en-GB" altLang="en-GB"/>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Image Placeholder 1">
            <a:extLst>
              <a:ext uri="{FF2B5EF4-FFF2-40B4-BE49-F238E27FC236}">
                <a16:creationId xmlns:a16="http://schemas.microsoft.com/office/drawing/2014/main" id="{23DAD8A0-9470-45E5-9C1A-D1C6024DE443}"/>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1" name="Notes Placeholder 2">
            <a:extLst>
              <a:ext uri="{FF2B5EF4-FFF2-40B4-BE49-F238E27FC236}">
                <a16:creationId xmlns:a16="http://schemas.microsoft.com/office/drawing/2014/main" id="{FCAA0E00-E9CE-4165-BAA3-A2650AF01E0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GB" b="1" dirty="0"/>
              <a:t>Narration: </a:t>
            </a:r>
            <a:r>
              <a:rPr lang="en-US" altLang="en-GB" b="0" dirty="0"/>
              <a:t>Do not have </a:t>
            </a:r>
            <a:r>
              <a:rPr lang="en-US" altLang="en-GB" dirty="0"/>
              <a:t>fires on site.</a:t>
            </a:r>
          </a:p>
          <a:p>
            <a:pPr eaLnBrk="1" hangingPunct="1">
              <a:spcBef>
                <a:spcPct val="0"/>
              </a:spcBef>
            </a:pPr>
            <a:endParaRPr lang="en-US" altLang="en-GB" dirty="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a:t>Photo by: </a:t>
            </a:r>
            <a:r>
              <a:rPr lang="en-US" b="0" i="0" dirty="0">
                <a:solidFill>
                  <a:srgbClr val="212124"/>
                </a:solidFill>
                <a:effectLst/>
                <a:latin typeface="Proxima Nova"/>
              </a:rPr>
              <a:t>© </a:t>
            </a:r>
            <a:r>
              <a:rPr lang="en-US" altLang="en-GB" dirty="0"/>
              <a:t>Arne </a:t>
            </a:r>
            <a:r>
              <a:rPr lang="en-US" altLang="en-GB" dirty="0" err="1"/>
              <a:t>Hoel</a:t>
            </a:r>
            <a:r>
              <a:rPr lang="en-US" altLang="en-GB" dirty="0"/>
              <a:t> / World Bank</a:t>
            </a:r>
            <a:endParaRPr lang="en-US" altLang="en-GB" b="1" dirty="0"/>
          </a:p>
          <a:p>
            <a:pPr eaLnBrk="1" hangingPunct="1">
              <a:spcBef>
                <a:spcPct val="0"/>
              </a:spcBef>
            </a:pPr>
            <a:br>
              <a:rPr lang="en-US" altLang="en-GB" dirty="0">
                <a:cs typeface="Calibri" panose="020F0502020204030204" pitchFamily="34" charset="0"/>
              </a:rPr>
            </a:br>
            <a:endParaRPr lang="en-GB" altLang="en-GB" dirty="0"/>
          </a:p>
        </p:txBody>
      </p:sp>
      <p:sp>
        <p:nvSpPr>
          <p:cNvPr id="83972" name="Slide Number Placeholder 3">
            <a:extLst>
              <a:ext uri="{FF2B5EF4-FFF2-40B4-BE49-F238E27FC236}">
                <a16:creationId xmlns:a16="http://schemas.microsoft.com/office/drawing/2014/main" id="{98361F5F-6A3F-403B-83C9-63EF4369119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C0164927-1A13-49EB-9AC8-FD580C5283E8}" type="slidenum">
              <a:rPr lang="en-GB" altLang="en-GB" smtClean="0"/>
              <a:pPr fontAlgn="base">
                <a:spcBef>
                  <a:spcPct val="0"/>
                </a:spcBef>
                <a:spcAft>
                  <a:spcPct val="0"/>
                </a:spcAft>
              </a:pPr>
              <a:t>32</a:t>
            </a:fld>
            <a:endParaRPr lang="en-GB" altLang="en-GB"/>
          </a:p>
        </p:txBody>
      </p:sp>
      <p:sp>
        <p:nvSpPr>
          <p:cNvPr id="83973" name="Date Placeholder 4">
            <a:extLst>
              <a:ext uri="{FF2B5EF4-FFF2-40B4-BE49-F238E27FC236}">
                <a16:creationId xmlns:a16="http://schemas.microsoft.com/office/drawing/2014/main" id="{9F707488-15F5-492D-ACF1-AA39A3057100}"/>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EE5F253-4155-4257-B532-01BC6E271501}" type="datetime1">
              <a:rPr lang="en-GB" altLang="en-GB" smtClean="0"/>
              <a:pPr fontAlgn="base">
                <a:spcBef>
                  <a:spcPct val="0"/>
                </a:spcBef>
                <a:spcAft>
                  <a:spcPct val="0"/>
                </a:spcAft>
              </a:pPr>
              <a:t>31/05/2023</a:t>
            </a:fld>
            <a:endParaRPr lang="en-GB" altLang="en-GB"/>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Image Placeholder 1">
            <a:extLst>
              <a:ext uri="{FF2B5EF4-FFF2-40B4-BE49-F238E27FC236}">
                <a16:creationId xmlns:a16="http://schemas.microsoft.com/office/drawing/2014/main" id="{22B52676-A588-4591-8EC3-6151D9FF9A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3" name="Notes Placeholder 2">
            <a:extLst>
              <a:ext uri="{FF2B5EF4-FFF2-40B4-BE49-F238E27FC236}">
                <a16:creationId xmlns:a16="http://schemas.microsoft.com/office/drawing/2014/main" id="{031B4DC0-FEE9-4D6D-B736-8BFA26EF6F32}"/>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GB" b="1" dirty="0"/>
              <a:t>Narration: </a:t>
            </a:r>
            <a:r>
              <a:rPr lang="en-US" altLang="en-GB" dirty="0"/>
              <a:t>Switch off tools, machines, and lights, when you’re not using them. </a:t>
            </a:r>
          </a:p>
          <a:p>
            <a:pPr eaLnBrk="1" hangingPunct="1">
              <a:spcBef>
                <a:spcPct val="0"/>
              </a:spcBef>
            </a:pPr>
            <a:endParaRPr lang="en-US" altLang="en-GB" dirty="0">
              <a:cs typeface="Calibri" panose="020F0502020204030204" pitchFamily="34" charset="0"/>
            </a:endParaRPr>
          </a:p>
          <a:p>
            <a:pPr eaLnBrk="1" hangingPunct="1">
              <a:spcBef>
                <a:spcPct val="0"/>
              </a:spcBef>
            </a:pPr>
            <a:r>
              <a:rPr lang="en-US" sz="1200" b="1" dirty="0"/>
              <a:t>Photo by: </a:t>
            </a:r>
            <a:r>
              <a:rPr lang="en-US" altLang="en-GB" b="0" dirty="0" err="1"/>
              <a:t>Pixnio</a:t>
            </a:r>
            <a:r>
              <a:rPr lang="en-US" altLang="en-GB" b="0" dirty="0"/>
              <a:t>. Creative Commons CC0, </a:t>
            </a:r>
            <a:r>
              <a:rPr lang="en-US" altLang="en-GB" dirty="0"/>
              <a:t>https://pixnio.com/objects/electronics-devices/on-and-off-buttons  </a:t>
            </a:r>
            <a:br>
              <a:rPr lang="en-US" altLang="en-GB" dirty="0">
                <a:cs typeface="Calibri" panose="020F0502020204030204" pitchFamily="34" charset="0"/>
              </a:rPr>
            </a:br>
            <a:endParaRPr lang="en-GB" altLang="en-GB" dirty="0"/>
          </a:p>
        </p:txBody>
      </p:sp>
      <p:sp>
        <p:nvSpPr>
          <p:cNvPr id="81924" name="Slide Number Placeholder 3">
            <a:extLst>
              <a:ext uri="{FF2B5EF4-FFF2-40B4-BE49-F238E27FC236}">
                <a16:creationId xmlns:a16="http://schemas.microsoft.com/office/drawing/2014/main" id="{953DC401-FF26-403C-94B0-7A700347794F}"/>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B7DDD08-333C-478C-B33C-8C5B7DAB6C22}" type="slidenum">
              <a:rPr lang="en-GB" altLang="en-GB" smtClean="0"/>
              <a:pPr fontAlgn="base">
                <a:spcBef>
                  <a:spcPct val="0"/>
                </a:spcBef>
                <a:spcAft>
                  <a:spcPct val="0"/>
                </a:spcAft>
              </a:pPr>
              <a:t>33</a:t>
            </a:fld>
            <a:endParaRPr lang="en-GB" altLang="en-GB"/>
          </a:p>
        </p:txBody>
      </p:sp>
      <p:sp>
        <p:nvSpPr>
          <p:cNvPr id="81925" name="Date Placeholder 4">
            <a:extLst>
              <a:ext uri="{FF2B5EF4-FFF2-40B4-BE49-F238E27FC236}">
                <a16:creationId xmlns:a16="http://schemas.microsoft.com/office/drawing/2014/main" id="{05B3F434-5F3E-407E-B84D-7972302A1C76}"/>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8056D8E3-898A-46C5-BA17-95BF5E79CE86}" type="datetime1">
              <a:rPr lang="en-GB" altLang="en-GB" smtClean="0"/>
              <a:pPr fontAlgn="base">
                <a:spcBef>
                  <a:spcPct val="0"/>
                </a:spcBef>
                <a:spcAft>
                  <a:spcPct val="0"/>
                </a:spcAft>
              </a:pPr>
              <a:t>31/05/2023</a:t>
            </a:fld>
            <a:endParaRPr lang="en-GB" altLang="en-GB"/>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Image Placeholder 1">
            <a:extLst>
              <a:ext uri="{FF2B5EF4-FFF2-40B4-BE49-F238E27FC236}">
                <a16:creationId xmlns:a16="http://schemas.microsoft.com/office/drawing/2014/main" id="{664F4C3D-8B4B-4344-A595-E8017BA1E6B5}"/>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19" name="Notes Placeholder 2">
            <a:extLst>
              <a:ext uri="{FF2B5EF4-FFF2-40B4-BE49-F238E27FC236}">
                <a16:creationId xmlns:a16="http://schemas.microsoft.com/office/drawing/2014/main" id="{96CCD22E-F6F2-4F02-B015-3D7741CB7AD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GB" b="1" dirty="0"/>
              <a:t>Narration: </a:t>
            </a:r>
            <a:r>
              <a:rPr lang="en-US" altLang="en-GB" b="0" dirty="0"/>
              <a:t>Now w</a:t>
            </a:r>
            <a:r>
              <a:rPr lang="en-US" altLang="en-GB" dirty="0"/>
              <a:t>e’ll find out about looking after wildlife.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GB" dirty="0"/>
              <a:t>Construction sites need to have measures in place to protect wildlife.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GB" dirty="0"/>
              <a:t>It’s important to look after nature as we depend on it for food and water and it has as much right to be here as we do.</a:t>
            </a:r>
          </a:p>
          <a:p>
            <a:pPr eaLnBrk="1" hangingPunct="1">
              <a:spcBef>
                <a:spcPct val="0"/>
              </a:spcBef>
            </a:pPr>
            <a:endParaRPr lang="en-US" altLang="en-GB" dirty="0"/>
          </a:p>
          <a:p>
            <a:pPr eaLnBrk="1" hangingPunct="1">
              <a:spcBef>
                <a:spcPct val="0"/>
              </a:spcBef>
            </a:pPr>
            <a:r>
              <a:rPr lang="en-US" sz="1200" b="1" dirty="0"/>
              <a:t>Photo by: </a:t>
            </a:r>
            <a:r>
              <a:rPr lang="en-US" altLang="en-GB" dirty="0"/>
              <a:t>1. Elephant:</a:t>
            </a:r>
            <a:r>
              <a:rPr lang="en-US" altLang="en-GB" b="1" dirty="0"/>
              <a:t> </a:t>
            </a:r>
            <a:r>
              <a:rPr lang="en-US" altLang="en-GB" dirty="0"/>
              <a:t>© Arne </a:t>
            </a:r>
            <a:r>
              <a:rPr lang="en-US" altLang="en-GB" dirty="0" err="1"/>
              <a:t>Hoel</a:t>
            </a:r>
            <a:r>
              <a:rPr lang="en-US" altLang="en-GB" dirty="0"/>
              <a:t> / World Bank</a:t>
            </a:r>
          </a:p>
          <a:p>
            <a:pPr eaLnBrk="1" hangingPunct="1">
              <a:spcBef>
                <a:spcPct val="0"/>
              </a:spcBef>
            </a:pPr>
            <a:r>
              <a:rPr lang="en-US" altLang="en-GB" dirty="0">
                <a:cs typeface="Calibri" panose="020F0502020204030204" pitchFamily="34" charset="0"/>
              </a:rPr>
              <a:t>2. Jaguar: </a:t>
            </a:r>
            <a:r>
              <a:rPr lang="en-US" b="0" i="0" dirty="0">
                <a:solidFill>
                  <a:srgbClr val="212124"/>
                </a:solidFill>
                <a:effectLst/>
                <a:latin typeface="Proxima Nova"/>
              </a:rPr>
              <a:t>© World Bank</a:t>
            </a:r>
            <a:endParaRPr lang="en-US" altLang="en-GB" dirty="0">
              <a:cs typeface="Calibri" panose="020F0502020204030204" pitchFamily="34" charset="0"/>
            </a:endParaRPr>
          </a:p>
          <a:p>
            <a:pPr eaLnBrk="1" hangingPunct="1">
              <a:spcBef>
                <a:spcPct val="0"/>
              </a:spcBef>
            </a:pPr>
            <a:r>
              <a:rPr lang="en-US" altLang="en-GB" dirty="0">
                <a:cs typeface="Calibri" panose="020F0502020204030204" pitchFamily="34" charset="0"/>
              </a:rPr>
              <a:t>3. River &amp; tree: </a:t>
            </a:r>
            <a:r>
              <a:rPr lang="en-US" b="0" i="0" dirty="0">
                <a:solidFill>
                  <a:srgbClr val="212124"/>
                </a:solidFill>
                <a:effectLst/>
                <a:latin typeface="Proxima Nova"/>
              </a:rPr>
              <a:t>© </a:t>
            </a:r>
            <a:r>
              <a:rPr lang="en-US" altLang="en-GB" dirty="0"/>
              <a:t>Curt </a:t>
            </a:r>
            <a:r>
              <a:rPr lang="en-US" altLang="en-GB" dirty="0" err="1"/>
              <a:t>Carnemark</a:t>
            </a:r>
            <a:r>
              <a:rPr lang="en-US" altLang="en-GB" dirty="0"/>
              <a:t> / World Bank</a:t>
            </a:r>
          </a:p>
          <a:p>
            <a:pPr eaLnBrk="1" hangingPunct="1">
              <a:spcBef>
                <a:spcPct val="0"/>
              </a:spcBef>
            </a:pPr>
            <a:endParaRPr lang="en-US" altLang="en-GB" b="1" dirty="0"/>
          </a:p>
          <a:p>
            <a:pPr eaLnBrk="1" hangingPunct="1">
              <a:spcBef>
                <a:spcPct val="0"/>
              </a:spcBef>
            </a:pPr>
            <a:endParaRPr lang="en-GB" altLang="en-GB" dirty="0"/>
          </a:p>
        </p:txBody>
      </p:sp>
      <p:sp>
        <p:nvSpPr>
          <p:cNvPr id="86020" name="Slide Number Placeholder 3">
            <a:extLst>
              <a:ext uri="{FF2B5EF4-FFF2-40B4-BE49-F238E27FC236}">
                <a16:creationId xmlns:a16="http://schemas.microsoft.com/office/drawing/2014/main" id="{CD1077EA-AEE0-4268-A668-E0537B94752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0069B12-1733-4140-B00E-E24F27ADACCF}" type="slidenum">
              <a:rPr lang="en-GB" altLang="en-GB" smtClean="0"/>
              <a:pPr fontAlgn="base">
                <a:spcBef>
                  <a:spcPct val="0"/>
                </a:spcBef>
                <a:spcAft>
                  <a:spcPct val="0"/>
                </a:spcAft>
              </a:pPr>
              <a:t>34</a:t>
            </a:fld>
            <a:endParaRPr lang="en-GB" altLang="en-GB"/>
          </a:p>
        </p:txBody>
      </p:sp>
      <p:sp>
        <p:nvSpPr>
          <p:cNvPr id="86021" name="Date Placeholder 4">
            <a:extLst>
              <a:ext uri="{FF2B5EF4-FFF2-40B4-BE49-F238E27FC236}">
                <a16:creationId xmlns:a16="http://schemas.microsoft.com/office/drawing/2014/main" id="{0F973053-C78D-4B0C-87BF-A7EB442A9B2D}"/>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B7854C2-21E7-42C1-83DA-CBA3BC93FF2E}" type="datetime1">
              <a:rPr lang="en-GB" altLang="en-GB" smtClean="0"/>
              <a:pPr fontAlgn="base">
                <a:spcBef>
                  <a:spcPct val="0"/>
                </a:spcBef>
                <a:spcAft>
                  <a:spcPct val="0"/>
                </a:spcAft>
              </a:pPr>
              <a:t>31/05/2023</a:t>
            </a:fld>
            <a:endParaRPr lang="en-GB" altLang="en-GB"/>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a:extLst>
              <a:ext uri="{FF2B5EF4-FFF2-40B4-BE49-F238E27FC236}">
                <a16:creationId xmlns:a16="http://schemas.microsoft.com/office/drawing/2014/main" id="{E8750CC5-75B8-4331-9CCD-E298B76374C6}"/>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7" name="Notes Placeholder 2">
            <a:extLst>
              <a:ext uri="{FF2B5EF4-FFF2-40B4-BE49-F238E27FC236}">
                <a16:creationId xmlns:a16="http://schemas.microsoft.com/office/drawing/2014/main" id="{40C03617-7F76-47A5-AC88-95EDD91E24D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GB" b="1" dirty="0"/>
              <a:t>Narration:  </a:t>
            </a:r>
            <a:r>
              <a:rPr lang="en-US" altLang="en-GB" dirty="0"/>
              <a:t>When clearing a site at the beginning of construction, cut only the trees, shrubs and plants that you have been told to cut by your Supervisor – everything else needs to be left in place.</a:t>
            </a:r>
          </a:p>
          <a:p>
            <a:pPr eaLnBrk="1" hangingPunct="1">
              <a:spcBef>
                <a:spcPct val="0"/>
              </a:spcBef>
            </a:pPr>
            <a:r>
              <a:rPr lang="en-US" altLang="en-GB" dirty="0"/>
              <a:t>Do not cut down trees, shrubs or plants for firewood.</a:t>
            </a:r>
            <a:endParaRPr lang="en-US" altLang="en-GB" dirty="0">
              <a:cs typeface="Calibri" panose="020F0502020204030204" pitchFamily="34" charset="0"/>
            </a:endParaRPr>
          </a:p>
          <a:p>
            <a:pPr eaLnBrk="1" hangingPunct="1">
              <a:spcBef>
                <a:spcPct val="0"/>
              </a:spcBef>
            </a:pPr>
            <a:endParaRPr lang="en-US" altLang="en-GB"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a:t>Photo by: </a:t>
            </a:r>
            <a:r>
              <a:rPr lang="en-US" b="0" i="0" dirty="0">
                <a:solidFill>
                  <a:srgbClr val="212124"/>
                </a:solidFill>
                <a:effectLst/>
                <a:latin typeface="Proxima Nova"/>
              </a:rPr>
              <a:t>© </a:t>
            </a:r>
            <a:r>
              <a:rPr lang="en-US" altLang="en-GB" dirty="0" err="1"/>
              <a:t>Dohwa</a:t>
            </a:r>
            <a:r>
              <a:rPr lang="en-US" altLang="en-GB" dirty="0"/>
              <a:t> Engineering Co Ltd /</a:t>
            </a:r>
            <a:r>
              <a:rPr lang="en-US" b="0" i="0" dirty="0">
                <a:solidFill>
                  <a:srgbClr val="212124"/>
                </a:solidFill>
                <a:effectLst/>
                <a:latin typeface="Proxima Nova"/>
              </a:rPr>
              <a:t> World Bank</a:t>
            </a:r>
            <a:endParaRPr lang="en-US" altLang="en-GB" b="1" dirty="0">
              <a:cs typeface="Calibri" panose="020F0502020204030204" pitchFamily="34" charset="0"/>
            </a:endParaRPr>
          </a:p>
          <a:p>
            <a:pPr eaLnBrk="1" hangingPunct="1">
              <a:spcBef>
                <a:spcPct val="0"/>
              </a:spcBef>
            </a:pPr>
            <a:endParaRPr lang="en-US" altLang="en-GB" dirty="0">
              <a:cs typeface="Calibri" panose="020F0502020204030204" pitchFamily="34" charset="0"/>
            </a:endParaRPr>
          </a:p>
          <a:p>
            <a:pPr eaLnBrk="1" hangingPunct="1">
              <a:spcBef>
                <a:spcPct val="0"/>
              </a:spcBef>
            </a:pPr>
            <a:endParaRPr lang="en-US" altLang="en-GB" dirty="0">
              <a:cs typeface="Calibri" panose="020F0502020204030204" pitchFamily="34" charset="0"/>
            </a:endParaRPr>
          </a:p>
        </p:txBody>
      </p:sp>
      <p:sp>
        <p:nvSpPr>
          <p:cNvPr id="88068" name="Slide Number Placeholder 3">
            <a:extLst>
              <a:ext uri="{FF2B5EF4-FFF2-40B4-BE49-F238E27FC236}">
                <a16:creationId xmlns:a16="http://schemas.microsoft.com/office/drawing/2014/main" id="{7904865E-FAB6-4453-8CDF-E07760CA8088}"/>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E11E5F9-C383-4191-A08B-AD7E9DC96C81}" type="slidenum">
              <a:rPr lang="en-GB" altLang="en-GB" smtClean="0"/>
              <a:pPr fontAlgn="base">
                <a:spcBef>
                  <a:spcPct val="0"/>
                </a:spcBef>
                <a:spcAft>
                  <a:spcPct val="0"/>
                </a:spcAft>
              </a:pPr>
              <a:t>35</a:t>
            </a:fld>
            <a:endParaRPr lang="en-GB" altLang="en-GB"/>
          </a:p>
        </p:txBody>
      </p:sp>
      <p:sp>
        <p:nvSpPr>
          <p:cNvPr id="88069" name="Date Placeholder 4">
            <a:extLst>
              <a:ext uri="{FF2B5EF4-FFF2-40B4-BE49-F238E27FC236}">
                <a16:creationId xmlns:a16="http://schemas.microsoft.com/office/drawing/2014/main" id="{82C379FF-C437-437D-8BB0-45D00A48F083}"/>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C79A285-D9FD-4952-8BF6-1ECE32061936}" type="datetime1">
              <a:rPr lang="en-GB" altLang="en-GB" smtClean="0"/>
              <a:pPr fontAlgn="base">
                <a:spcBef>
                  <a:spcPct val="0"/>
                </a:spcBef>
                <a:spcAft>
                  <a:spcPct val="0"/>
                </a:spcAft>
              </a:pPr>
              <a:t>31/05/2023</a:t>
            </a:fld>
            <a:endParaRPr lang="en-GB" altLang="en-GB"/>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Slide Image Placeholder 1">
            <a:extLst>
              <a:ext uri="{FF2B5EF4-FFF2-40B4-BE49-F238E27FC236}">
                <a16:creationId xmlns:a16="http://schemas.microsoft.com/office/drawing/2014/main" id="{5A574C7D-85D6-428B-B443-9766A0CC18D1}"/>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5" name="Notes Placeholder 2">
            <a:extLst>
              <a:ext uri="{FF2B5EF4-FFF2-40B4-BE49-F238E27FC236}">
                <a16:creationId xmlns:a16="http://schemas.microsoft.com/office/drawing/2014/main" id="{227C3981-0FB4-49A6-B666-DCFC70564AF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GB" b="1" dirty="0"/>
              <a:t>Narration: </a:t>
            </a:r>
            <a:r>
              <a:rPr lang="en-US" altLang="en-GB" dirty="0"/>
              <a:t>Do not cut trees, shrubs and plants if birds are nesting or animals are present. </a:t>
            </a:r>
          </a:p>
          <a:p>
            <a:pPr eaLnBrk="1" hangingPunct="1">
              <a:spcBef>
                <a:spcPct val="0"/>
              </a:spcBef>
            </a:pPr>
            <a:r>
              <a:rPr lang="en-US" altLang="en-GB" dirty="0"/>
              <a:t>Stop work and tell your Supervisor if you find any nests, like these, or animals. </a:t>
            </a:r>
            <a:endParaRPr lang="en-US" altLang="en-GB" dirty="0">
              <a:cs typeface="Calibri" panose="020F0502020204030204" pitchFamily="34" charset="0"/>
            </a:endParaRPr>
          </a:p>
          <a:p>
            <a:pPr eaLnBrk="1" hangingPunct="1">
              <a:spcBef>
                <a:spcPct val="0"/>
              </a:spcBef>
            </a:pPr>
            <a:endParaRPr lang="en-US" altLang="en-GB" dirty="0"/>
          </a:p>
          <a:p>
            <a:pPr eaLnBrk="1" hangingPunct="1">
              <a:spcBef>
                <a:spcPct val="0"/>
              </a:spcBef>
            </a:pPr>
            <a:r>
              <a:rPr lang="en-US" sz="1200" b="1" dirty="0"/>
              <a:t>Photo by: </a:t>
            </a:r>
            <a:r>
              <a:rPr lang="en-US" b="0" i="0" dirty="0">
                <a:solidFill>
                  <a:srgbClr val="212124"/>
                </a:solidFill>
                <a:effectLst/>
                <a:latin typeface="Proxima Nova"/>
              </a:rPr>
              <a:t>©</a:t>
            </a:r>
            <a:r>
              <a:rPr lang="en-US" b="0" i="0" dirty="0">
                <a:solidFill>
                  <a:srgbClr val="212124"/>
                </a:solidFill>
                <a:effectLst/>
                <a:latin typeface="Proxima Nova"/>
                <a:cs typeface="Calibri" panose="020F0502020204030204" pitchFamily="34" charset="0"/>
              </a:rPr>
              <a:t> </a:t>
            </a:r>
            <a:r>
              <a:rPr lang="en-US" altLang="en-GB" dirty="0"/>
              <a:t>Flore de </a:t>
            </a:r>
            <a:r>
              <a:rPr lang="en-US" altLang="en-GB" dirty="0" err="1"/>
              <a:t>Preneuf</a:t>
            </a:r>
            <a:r>
              <a:rPr lang="en-US" altLang="en-GB" dirty="0"/>
              <a:t> / World Bank</a:t>
            </a:r>
            <a:endParaRPr lang="en-US" altLang="en-GB" dirty="0">
              <a:cs typeface="Calibri" panose="020F0502020204030204" pitchFamily="34" charset="0"/>
            </a:endParaRPr>
          </a:p>
          <a:p>
            <a:pPr eaLnBrk="1" hangingPunct="1">
              <a:spcBef>
                <a:spcPct val="0"/>
              </a:spcBef>
            </a:pPr>
            <a:endParaRPr lang="en-US" altLang="en-GB" dirty="0">
              <a:cs typeface="Calibri" panose="020F0502020204030204" pitchFamily="34" charset="0"/>
            </a:endParaRPr>
          </a:p>
        </p:txBody>
      </p:sp>
      <p:sp>
        <p:nvSpPr>
          <p:cNvPr id="90116" name="Slide Number Placeholder 3">
            <a:extLst>
              <a:ext uri="{FF2B5EF4-FFF2-40B4-BE49-F238E27FC236}">
                <a16:creationId xmlns:a16="http://schemas.microsoft.com/office/drawing/2014/main" id="{00E7302C-9A13-40E9-9E25-8DF4AEE7729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D461689-46CC-4E49-B862-ECA8710E4CF9}" type="slidenum">
              <a:rPr lang="en-GB" altLang="en-GB" smtClean="0"/>
              <a:pPr fontAlgn="base">
                <a:spcBef>
                  <a:spcPct val="0"/>
                </a:spcBef>
                <a:spcAft>
                  <a:spcPct val="0"/>
                </a:spcAft>
              </a:pPr>
              <a:t>36</a:t>
            </a:fld>
            <a:endParaRPr lang="en-GB" altLang="en-GB"/>
          </a:p>
        </p:txBody>
      </p:sp>
      <p:sp>
        <p:nvSpPr>
          <p:cNvPr id="90117" name="Date Placeholder 4">
            <a:extLst>
              <a:ext uri="{FF2B5EF4-FFF2-40B4-BE49-F238E27FC236}">
                <a16:creationId xmlns:a16="http://schemas.microsoft.com/office/drawing/2014/main" id="{A54E324E-528A-45A6-BB97-49E052BB6C93}"/>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AD1760EE-3ECB-42FA-81E2-E9A3031D8F04}" type="datetime1">
              <a:rPr lang="en-GB" altLang="en-GB" smtClean="0"/>
              <a:pPr fontAlgn="base">
                <a:spcBef>
                  <a:spcPct val="0"/>
                </a:spcBef>
                <a:spcAft>
                  <a:spcPct val="0"/>
                </a:spcAft>
              </a:pPr>
              <a:t>31/05/2023</a:t>
            </a:fld>
            <a:endParaRPr lang="en-GB" altLang="en-GB"/>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Slide Image Placeholder 1">
            <a:extLst>
              <a:ext uri="{FF2B5EF4-FFF2-40B4-BE49-F238E27FC236}">
                <a16:creationId xmlns:a16="http://schemas.microsoft.com/office/drawing/2014/main" id="{A480D8A9-BDC6-465E-8757-15B131B5924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3" name="Notes Placeholder 2">
            <a:extLst>
              <a:ext uri="{FF2B5EF4-FFF2-40B4-BE49-F238E27FC236}">
                <a16:creationId xmlns:a16="http://schemas.microsoft.com/office/drawing/2014/main" id="{3440E776-1CE6-47B8-91D3-C7C3DF2C4B3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0600" eaLnBrk="1" hangingPunct="1">
              <a:spcBef>
                <a:spcPct val="0"/>
              </a:spcBef>
            </a:pPr>
            <a:r>
              <a:rPr lang="en-US" altLang="en-GB" b="1" dirty="0"/>
              <a:t>Narration: </a:t>
            </a:r>
            <a:r>
              <a:rPr lang="en-US" altLang="en-GB" dirty="0"/>
              <a:t>Leave all wildlife alone and do not hunt or keep animals on site.</a:t>
            </a:r>
          </a:p>
          <a:p>
            <a:pPr defTabSz="990600" eaLnBrk="1" hangingPunct="1">
              <a:spcBef>
                <a:spcPct val="0"/>
              </a:spcBef>
            </a:pPr>
            <a:endParaRPr lang="en-US" altLang="en-GB" b="1" dirty="0">
              <a:cs typeface="Calibri" panose="020F0502020204030204" pitchFamily="34" charset="0"/>
            </a:endParaRPr>
          </a:p>
          <a:p>
            <a:pPr defTabSz="990600" eaLnBrk="1" hangingPunct="1">
              <a:spcBef>
                <a:spcPct val="0"/>
              </a:spcBef>
            </a:pPr>
            <a:r>
              <a:rPr lang="en-US" sz="1200" b="1" dirty="0"/>
              <a:t>Photo by: </a:t>
            </a:r>
            <a:r>
              <a:rPr lang="en-US" b="0" i="0" dirty="0">
                <a:solidFill>
                  <a:srgbClr val="212124"/>
                </a:solidFill>
                <a:effectLst/>
                <a:latin typeface="Proxima Nova"/>
              </a:rPr>
              <a:t>© Curt </a:t>
            </a:r>
            <a:r>
              <a:rPr lang="en-US" b="0" i="0" dirty="0" err="1">
                <a:solidFill>
                  <a:srgbClr val="212124"/>
                </a:solidFill>
                <a:effectLst/>
                <a:latin typeface="Proxima Nova"/>
              </a:rPr>
              <a:t>Carnemark</a:t>
            </a:r>
            <a:r>
              <a:rPr lang="en-US" b="0" i="0" dirty="0">
                <a:solidFill>
                  <a:srgbClr val="212124"/>
                </a:solidFill>
                <a:effectLst/>
                <a:latin typeface="Proxima Nova"/>
              </a:rPr>
              <a:t> / </a:t>
            </a:r>
            <a:r>
              <a:rPr lang="en-US" altLang="en-GB" dirty="0"/>
              <a:t>World Bank</a:t>
            </a:r>
            <a:endParaRPr lang="en-US" altLang="en-GB" b="1" dirty="0"/>
          </a:p>
          <a:p>
            <a:pPr defTabSz="990600" eaLnBrk="1" hangingPunct="1">
              <a:spcBef>
                <a:spcPct val="0"/>
              </a:spcBef>
            </a:pPr>
            <a:endParaRPr lang="en-US" altLang="en-GB" dirty="0"/>
          </a:p>
        </p:txBody>
      </p:sp>
      <p:sp>
        <p:nvSpPr>
          <p:cNvPr id="92164" name="Slide Number Placeholder 3">
            <a:extLst>
              <a:ext uri="{FF2B5EF4-FFF2-40B4-BE49-F238E27FC236}">
                <a16:creationId xmlns:a16="http://schemas.microsoft.com/office/drawing/2014/main" id="{59D9AA1E-657B-4E1A-853D-22BE1A445A6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06B8472C-7D63-4738-A486-C2BF487D787A}" type="slidenum">
              <a:rPr lang="en-GB" altLang="en-GB" smtClean="0"/>
              <a:pPr fontAlgn="base">
                <a:spcBef>
                  <a:spcPct val="0"/>
                </a:spcBef>
                <a:spcAft>
                  <a:spcPct val="0"/>
                </a:spcAft>
              </a:pPr>
              <a:t>37</a:t>
            </a:fld>
            <a:endParaRPr lang="en-GB" altLang="en-GB"/>
          </a:p>
        </p:txBody>
      </p:sp>
      <p:sp>
        <p:nvSpPr>
          <p:cNvPr id="92165" name="Date Placeholder 4">
            <a:extLst>
              <a:ext uri="{FF2B5EF4-FFF2-40B4-BE49-F238E27FC236}">
                <a16:creationId xmlns:a16="http://schemas.microsoft.com/office/drawing/2014/main" id="{DDF3DB56-9DEB-4C45-83A3-1B30EA79488D}"/>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5078FBDD-4AA1-4FA2-904D-F8742AB07230}" type="datetime1">
              <a:rPr lang="en-GB" altLang="en-GB" smtClean="0"/>
              <a:pPr fontAlgn="base">
                <a:spcBef>
                  <a:spcPct val="0"/>
                </a:spcBef>
                <a:spcAft>
                  <a:spcPct val="0"/>
                </a:spcAft>
              </a:pPr>
              <a:t>31/05/2023</a:t>
            </a:fld>
            <a:endParaRPr lang="en-GB" altLang="en-GB"/>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Slide Image Placeholder 1">
            <a:extLst>
              <a:ext uri="{FF2B5EF4-FFF2-40B4-BE49-F238E27FC236}">
                <a16:creationId xmlns:a16="http://schemas.microsoft.com/office/drawing/2014/main" id="{C2C8857A-5473-4119-9752-4A5FD0A12BB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1" name="Notes Placeholder 2">
            <a:extLst>
              <a:ext uri="{FF2B5EF4-FFF2-40B4-BE49-F238E27FC236}">
                <a16:creationId xmlns:a16="http://schemas.microsoft.com/office/drawing/2014/main" id="{E415D133-F176-42DD-B88B-7B8FB073C2BB}"/>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90600" eaLnBrk="1" hangingPunct="1">
              <a:spcBef>
                <a:spcPct val="0"/>
              </a:spcBef>
            </a:pPr>
            <a:r>
              <a:rPr lang="en-US" altLang="en-US" b="1" dirty="0"/>
              <a:t>Narration: </a:t>
            </a:r>
            <a:r>
              <a:rPr lang="en-US" altLang="en-US" dirty="0"/>
              <a:t>Some plants and animals are alien to the local area and bad for the native wildlife. </a:t>
            </a:r>
          </a:p>
          <a:p>
            <a:pPr defTabSz="990600" eaLnBrk="1" hangingPunct="1">
              <a:spcBef>
                <a:spcPct val="0"/>
              </a:spcBef>
            </a:pPr>
            <a:r>
              <a:rPr lang="en-US" altLang="en-US" dirty="0"/>
              <a:t>If invasive plants and animals are already present on site, they can be spread during construction. </a:t>
            </a:r>
          </a:p>
          <a:p>
            <a:pPr defTabSz="990600" eaLnBrk="1" hangingPunct="1">
              <a:spcBef>
                <a:spcPct val="0"/>
              </a:spcBef>
            </a:pPr>
            <a:r>
              <a:rPr lang="en-US" altLang="en-US" dirty="0"/>
              <a:t>Your Supervisor will tell you if there are any of these and what you need to do to stop them spreading.  </a:t>
            </a:r>
            <a:endParaRPr lang="en-US" altLang="en-US" dirty="0">
              <a:cs typeface="Calibri" panose="020F0502020204030204" pitchFamily="34" charset="0"/>
            </a:endParaRPr>
          </a:p>
          <a:p>
            <a:pPr defTabSz="990600" eaLnBrk="1" hangingPunct="1">
              <a:spcBef>
                <a:spcPct val="0"/>
              </a:spcBef>
            </a:pPr>
            <a:endParaRPr lang="en-US" altLang="en-US" b="1" dirty="0">
              <a:cs typeface="Calibri" panose="020F0502020204030204" pitchFamily="34" charset="0"/>
            </a:endParaRPr>
          </a:p>
          <a:p>
            <a:pPr defTabSz="990600" eaLnBrk="1" hangingPunct="1">
              <a:spcBef>
                <a:spcPct val="0"/>
              </a:spcBef>
            </a:pPr>
            <a:r>
              <a:rPr lang="en-US" sz="1200" b="1" dirty="0"/>
              <a:t>Photo by: </a:t>
            </a:r>
            <a:r>
              <a:rPr lang="en-GB" altLang="en-GB" dirty="0"/>
              <a:t>Shutterstock.com.</a:t>
            </a:r>
            <a:r>
              <a:rPr lang="en-US" sz="1200" dirty="0"/>
              <a:t> </a:t>
            </a:r>
            <a:endParaRPr lang="en-US" altLang="en-US" b="1" dirty="0"/>
          </a:p>
          <a:p>
            <a:pPr defTabSz="990600" eaLnBrk="1" hangingPunct="1">
              <a:spcBef>
                <a:spcPct val="0"/>
              </a:spcBef>
            </a:pPr>
            <a:endParaRPr lang="en-US" altLang="en-US" b="1" dirty="0"/>
          </a:p>
          <a:p>
            <a:pPr defTabSz="990600" eaLnBrk="1" hangingPunct="1">
              <a:spcBef>
                <a:spcPct val="0"/>
              </a:spcBef>
            </a:pPr>
            <a:endParaRPr lang="en-US" altLang="en-US" dirty="0"/>
          </a:p>
        </p:txBody>
      </p:sp>
      <p:sp>
        <p:nvSpPr>
          <p:cNvPr id="94212" name="Slide Number Placeholder 3">
            <a:extLst>
              <a:ext uri="{FF2B5EF4-FFF2-40B4-BE49-F238E27FC236}">
                <a16:creationId xmlns:a16="http://schemas.microsoft.com/office/drawing/2014/main" id="{EAE2A162-1B86-4C84-84AF-032B2142B0BC}"/>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25B1413-43E4-4572-8DB1-9808FD0A924D}" type="slidenum">
              <a:rPr lang="en-GB" altLang="en-GB" smtClean="0"/>
              <a:pPr fontAlgn="base">
                <a:spcBef>
                  <a:spcPct val="0"/>
                </a:spcBef>
                <a:spcAft>
                  <a:spcPct val="0"/>
                </a:spcAft>
              </a:pPr>
              <a:t>38</a:t>
            </a:fld>
            <a:endParaRPr lang="en-GB" altLang="en-GB"/>
          </a:p>
        </p:txBody>
      </p:sp>
      <p:sp>
        <p:nvSpPr>
          <p:cNvPr id="94213" name="Date Placeholder 4">
            <a:extLst>
              <a:ext uri="{FF2B5EF4-FFF2-40B4-BE49-F238E27FC236}">
                <a16:creationId xmlns:a16="http://schemas.microsoft.com/office/drawing/2014/main" id="{B088EF32-7566-464B-B253-9F9FD742854A}"/>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24CFC5E-0173-42C2-8CA2-5F5A6D0FB906}" type="datetime1">
              <a:rPr lang="en-GB" altLang="en-GB" smtClean="0"/>
              <a:pPr fontAlgn="base">
                <a:spcBef>
                  <a:spcPct val="0"/>
                </a:spcBef>
                <a:spcAft>
                  <a:spcPct val="0"/>
                </a:spcAft>
              </a:pPr>
              <a:t>31/05/2023</a:t>
            </a:fld>
            <a:endParaRPr lang="en-GB" altLang="en-GB"/>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Slide Image Placeholder 1">
            <a:extLst>
              <a:ext uri="{FF2B5EF4-FFF2-40B4-BE49-F238E27FC236}">
                <a16:creationId xmlns:a16="http://schemas.microsoft.com/office/drawing/2014/main" id="{85B00C85-A2F4-455C-A025-94C8A6C6E09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04451" name="Notes Placeholder 2">
            <a:extLst>
              <a:ext uri="{FF2B5EF4-FFF2-40B4-BE49-F238E27FC236}">
                <a16:creationId xmlns:a16="http://schemas.microsoft.com/office/drawing/2014/main" id="{669DC8B0-693A-4473-8D68-530F7F8E9133}"/>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GB" b="1" dirty="0"/>
              <a:t>Narration: </a:t>
            </a:r>
            <a:r>
              <a:rPr lang="en-US" altLang="en-GB" b="0" dirty="0"/>
              <a:t>W</a:t>
            </a:r>
            <a:r>
              <a:rPr lang="en-US" altLang="en-GB" b="0" dirty="0">
                <a:cs typeface="Calibri" panose="020F0502020204030204" pitchFamily="34" charset="0"/>
              </a:rPr>
              <a:t>e’</a:t>
            </a:r>
            <a:r>
              <a:rPr lang="en-US" altLang="en-GB" dirty="0">
                <a:cs typeface="Calibri" panose="020F0502020204030204" pitchFamily="34" charset="0"/>
              </a:rPr>
              <a:t>ll finish this module with five</a:t>
            </a:r>
            <a:r>
              <a:rPr lang="en-US" altLang="en-GB" dirty="0"/>
              <a:t> key things for you to remember.</a:t>
            </a:r>
            <a:endParaRPr lang="en-US" altLang="en-GB" b="1" dirty="0"/>
          </a:p>
          <a:p>
            <a:pPr eaLnBrk="1" hangingPunct="1">
              <a:spcBef>
                <a:spcPct val="0"/>
              </a:spcBef>
            </a:pPr>
            <a:endParaRPr lang="en-US" altLang="en-GB" b="1" dirty="0"/>
          </a:p>
          <a:p>
            <a:pPr eaLnBrk="1" hangingPunct="1">
              <a:spcBef>
                <a:spcPct val="0"/>
              </a:spcBef>
            </a:pPr>
            <a:r>
              <a:rPr lang="en-US" sz="1200" b="1" dirty="0"/>
              <a:t>Image by: </a:t>
            </a:r>
            <a:r>
              <a:rPr lang="en-US" b="0" i="0" dirty="0">
                <a:solidFill>
                  <a:srgbClr val="212124"/>
                </a:solidFill>
                <a:effectLst/>
                <a:latin typeface="Proxima Nova"/>
              </a:rPr>
              <a:t>© </a:t>
            </a:r>
            <a:r>
              <a:rPr lang="en-US" altLang="en-GB" dirty="0"/>
              <a:t>World Bank</a:t>
            </a:r>
            <a:endParaRPr lang="en-US" altLang="en-GB" b="1" dirty="0"/>
          </a:p>
        </p:txBody>
      </p:sp>
      <p:sp>
        <p:nvSpPr>
          <p:cNvPr id="104452" name="Slide Number Placeholder 3">
            <a:extLst>
              <a:ext uri="{FF2B5EF4-FFF2-40B4-BE49-F238E27FC236}">
                <a16:creationId xmlns:a16="http://schemas.microsoft.com/office/drawing/2014/main" id="{31FDBE84-6F47-4348-91B5-874376DEF50D}"/>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C7CE5B2-B76F-4B2E-9E15-090EB764898F}" type="slidenum">
              <a:rPr lang="en-GB" altLang="en-GB" smtClean="0"/>
              <a:pPr fontAlgn="base">
                <a:spcBef>
                  <a:spcPct val="0"/>
                </a:spcBef>
                <a:spcAft>
                  <a:spcPct val="0"/>
                </a:spcAft>
              </a:pPr>
              <a:t>39</a:t>
            </a:fld>
            <a:endParaRPr lang="en-GB" altLang="en-GB"/>
          </a:p>
        </p:txBody>
      </p:sp>
      <p:sp>
        <p:nvSpPr>
          <p:cNvPr id="104453" name="Date Placeholder 4">
            <a:extLst>
              <a:ext uri="{FF2B5EF4-FFF2-40B4-BE49-F238E27FC236}">
                <a16:creationId xmlns:a16="http://schemas.microsoft.com/office/drawing/2014/main" id="{1A596A86-D7CC-4385-926A-1133480C2E34}"/>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FAFF3076-23DB-42CF-9A18-188D5CBC94A4}" type="datetime1">
              <a:rPr lang="en-GB" altLang="en-GB" smtClean="0"/>
              <a:pPr fontAlgn="base">
                <a:spcBef>
                  <a:spcPct val="0"/>
                </a:spcBef>
                <a:spcAft>
                  <a:spcPct val="0"/>
                </a:spcAft>
              </a:pPr>
              <a:t>31/05/2023</a:t>
            </a:fld>
            <a:endParaRPr lang="en-GB" altLang="en-GB"/>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a:extLst>
              <a:ext uri="{FF2B5EF4-FFF2-40B4-BE49-F238E27FC236}">
                <a16:creationId xmlns:a16="http://schemas.microsoft.com/office/drawing/2014/main" id="{F6823826-72BA-4F11-B9CD-D3DA89BFED5B}"/>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a:extLst>
              <a:ext uri="{FF2B5EF4-FFF2-40B4-BE49-F238E27FC236}">
                <a16:creationId xmlns:a16="http://schemas.microsoft.com/office/drawing/2014/main" id="{BD15971B-E650-4B75-BD79-4C1DAA21369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GB" b="1" dirty="0"/>
              <a:t>Narration: </a:t>
            </a:r>
            <a:r>
              <a:rPr lang="en-US" altLang="en-GB" dirty="0"/>
              <a:t> Always stay within the site boundary. </a:t>
            </a:r>
          </a:p>
          <a:p>
            <a:pPr eaLnBrk="1" hangingPunct="1">
              <a:spcBef>
                <a:spcPct val="0"/>
              </a:spcBef>
            </a:pPr>
            <a:r>
              <a:rPr lang="en-US" altLang="en-GB" dirty="0"/>
              <a:t>It should be marked with tape, a barrier or fence.</a:t>
            </a:r>
          </a:p>
          <a:p>
            <a:pPr eaLnBrk="1" hangingPunct="1">
              <a:spcBef>
                <a:spcPct val="0"/>
              </a:spcBef>
            </a:pPr>
            <a:endParaRPr lang="en-US" alt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Photo by: </a:t>
            </a:r>
            <a:r>
              <a:rPr lang="en-US" b="0" i="0" dirty="0">
                <a:solidFill>
                  <a:srgbClr val="212124"/>
                </a:solidFill>
                <a:effectLst/>
                <a:latin typeface="Proxima Nova"/>
              </a:rPr>
              <a:t>© M</a:t>
            </a:r>
            <a:r>
              <a:rPr lang="en-US" b="0" dirty="0"/>
              <a:t>ichael Hall/ World Bank</a:t>
            </a:r>
            <a:endParaRPr lang="en-US" altLang="en-GB" b="1" dirty="0">
              <a:cs typeface="Calibri" panose="020F0502020204030204" pitchFamily="34" charset="0"/>
            </a:endParaRPr>
          </a:p>
          <a:p>
            <a:pPr eaLnBrk="1" hangingPunct="1">
              <a:spcBef>
                <a:spcPct val="0"/>
              </a:spcBef>
            </a:pPr>
            <a:endParaRPr lang="en-US" altLang="en-GB" dirty="0">
              <a:cs typeface="Calibri" panose="020F0502020204030204" pitchFamily="34" charset="0"/>
            </a:endParaRPr>
          </a:p>
          <a:p>
            <a:pPr eaLnBrk="1" hangingPunct="1">
              <a:spcBef>
                <a:spcPct val="0"/>
              </a:spcBef>
            </a:pPr>
            <a:br>
              <a:rPr lang="en-US" altLang="en-GB" dirty="0">
                <a:cs typeface="Calibri" panose="020F0502020204030204" pitchFamily="34" charset="0"/>
              </a:rPr>
            </a:br>
            <a:endParaRPr lang="en-GB" altLang="en-GB" dirty="0">
              <a:cs typeface="Calibri" panose="020F0502020204030204" pitchFamily="34" charset="0"/>
            </a:endParaRPr>
          </a:p>
        </p:txBody>
      </p:sp>
      <p:sp>
        <p:nvSpPr>
          <p:cNvPr id="30724" name="Slide Number Placeholder 3">
            <a:extLst>
              <a:ext uri="{FF2B5EF4-FFF2-40B4-BE49-F238E27FC236}">
                <a16:creationId xmlns:a16="http://schemas.microsoft.com/office/drawing/2014/main" id="{95A785A6-6EC8-417B-A34F-5A520B83D9F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8DFEF51-A970-42E6-B29E-9C6199949F73}" type="slidenum">
              <a:rPr lang="en-GB" altLang="en-GB" smtClean="0"/>
              <a:pPr fontAlgn="base">
                <a:spcBef>
                  <a:spcPct val="0"/>
                </a:spcBef>
                <a:spcAft>
                  <a:spcPct val="0"/>
                </a:spcAft>
              </a:pPr>
              <a:t>4</a:t>
            </a:fld>
            <a:endParaRPr lang="en-GB" altLang="en-GB"/>
          </a:p>
        </p:txBody>
      </p:sp>
      <p:sp>
        <p:nvSpPr>
          <p:cNvPr id="30725" name="Date Placeholder 4">
            <a:extLst>
              <a:ext uri="{FF2B5EF4-FFF2-40B4-BE49-F238E27FC236}">
                <a16:creationId xmlns:a16="http://schemas.microsoft.com/office/drawing/2014/main" id="{523537E8-399A-407B-86EA-6248F627703A}"/>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402B26D-5EB3-4463-AD5B-65B57293281B}" type="datetime1">
              <a:rPr lang="en-GB" altLang="en-GB" smtClean="0"/>
              <a:pPr fontAlgn="base">
                <a:spcBef>
                  <a:spcPct val="0"/>
                </a:spcBef>
                <a:spcAft>
                  <a:spcPct val="0"/>
                </a:spcAft>
              </a:pPr>
              <a:t>31/05/2023</a:t>
            </a:fld>
            <a:endParaRPr lang="en-GB" altLang="en-GB"/>
          </a:p>
        </p:txBody>
      </p:sp>
    </p:spTree>
    <p:extLst>
      <p:ext uri="{BB962C8B-B14F-4D97-AF65-F5344CB8AC3E}">
        <p14:creationId xmlns:p14="http://schemas.microsoft.com/office/powerpoint/2010/main" val="41367177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Image Placeholder 1">
            <a:extLst>
              <a:ext uri="{FF2B5EF4-FFF2-40B4-BE49-F238E27FC236}">
                <a16:creationId xmlns:a16="http://schemas.microsoft.com/office/drawing/2014/main" id="{DDFDD25B-4696-40D9-92E1-6BA607B3D2F7}"/>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a:extLst>
              <a:ext uri="{FF2B5EF4-FFF2-40B4-BE49-F238E27FC236}">
                <a16:creationId xmlns:a16="http://schemas.microsoft.com/office/drawing/2014/main" id="{C0FA9508-8962-48C0-810E-A562E2516CC9}"/>
              </a:ext>
            </a:extLst>
          </p:cNvPr>
          <p:cNvSpPr>
            <a:spLocks noGrp="1"/>
          </p:cNvSpPr>
          <p:nvPr>
            <p:ph type="body" idx="1"/>
          </p:nvPr>
        </p:nvSpPr>
        <p:spPr/>
        <p:txBody>
          <a:bodyPr/>
          <a:lstStyle/>
          <a:p>
            <a:pPr eaLnBrk="1" fontAlgn="auto" hangingPunct="1">
              <a:spcBef>
                <a:spcPts val="0"/>
              </a:spcBef>
              <a:spcAft>
                <a:spcPts val="0"/>
              </a:spcAft>
              <a:defRPr/>
            </a:pPr>
            <a:r>
              <a:rPr lang="en-US" b="1" dirty="0"/>
              <a:t>Narration: </a:t>
            </a:r>
          </a:p>
          <a:p>
            <a:pPr marL="228600" indent="-228600" eaLnBrk="1" fontAlgn="auto" hangingPunct="1">
              <a:spcBef>
                <a:spcPts val="0"/>
              </a:spcBef>
              <a:spcAft>
                <a:spcPts val="0"/>
              </a:spcAft>
              <a:buFontTx/>
              <a:buAutoNum type="arabicPeriod"/>
              <a:defRPr/>
            </a:pPr>
            <a:r>
              <a:rPr lang="en-GB" dirty="0">
                <a:cs typeface="Calibri"/>
              </a:rPr>
              <a:t>Always look out for hazards</a:t>
            </a:r>
            <a:endParaRPr lang="en-GB" dirty="0">
              <a:latin typeface="Calibri Light"/>
              <a:cs typeface="Calibri"/>
            </a:endParaRPr>
          </a:p>
          <a:p>
            <a:pPr marL="228600" indent="-228600" eaLnBrk="1" fontAlgn="auto" hangingPunct="1">
              <a:spcBef>
                <a:spcPts val="0"/>
              </a:spcBef>
              <a:spcAft>
                <a:spcPts val="0"/>
              </a:spcAft>
              <a:buFontTx/>
              <a:buAutoNum type="arabicPeriod"/>
              <a:defRPr/>
            </a:pPr>
            <a:r>
              <a:rPr lang="en-GB" dirty="0">
                <a:cs typeface="Calibri"/>
              </a:rPr>
              <a:t>Keep site clean and tidy</a:t>
            </a:r>
            <a:endParaRPr lang="en-US" dirty="0">
              <a:cs typeface="Calibri"/>
            </a:endParaRPr>
          </a:p>
          <a:p>
            <a:pPr marL="228600" indent="-228600" eaLnBrk="1" fontAlgn="auto" hangingPunct="1">
              <a:spcBef>
                <a:spcPts val="0"/>
              </a:spcBef>
              <a:spcAft>
                <a:spcPts val="0"/>
              </a:spcAft>
              <a:buFontTx/>
              <a:buAutoNum type="arabicPeriod"/>
              <a:defRPr/>
            </a:pPr>
            <a:r>
              <a:rPr lang="en-GB" dirty="0">
                <a:cs typeface="Calibri"/>
              </a:rPr>
              <a:t>Avoid dangerous areas and activities</a:t>
            </a:r>
          </a:p>
          <a:p>
            <a:pPr marL="228600" indent="-228600" eaLnBrk="1" fontAlgn="auto" hangingPunct="1">
              <a:spcBef>
                <a:spcPts val="0"/>
              </a:spcBef>
              <a:spcAft>
                <a:spcPts val="0"/>
              </a:spcAft>
              <a:buFontTx/>
              <a:buAutoNum type="arabicPeriod"/>
              <a:defRPr/>
            </a:pPr>
            <a:r>
              <a:rPr lang="en-GB" dirty="0">
                <a:cs typeface="Calibri"/>
              </a:rPr>
              <a:t>Minimize noise, dust and fumes and </a:t>
            </a:r>
          </a:p>
          <a:p>
            <a:pPr marL="228600" indent="-228600" eaLnBrk="1" fontAlgn="auto" hangingPunct="1">
              <a:spcBef>
                <a:spcPts val="0"/>
              </a:spcBef>
              <a:spcAft>
                <a:spcPts val="0"/>
              </a:spcAft>
              <a:buFontTx/>
              <a:buAutoNum type="arabicPeriod"/>
              <a:defRPr/>
            </a:pPr>
            <a:r>
              <a:rPr lang="en-GB" dirty="0">
                <a:cs typeface="Calibri"/>
              </a:rPr>
              <a:t>Look after wildlife</a:t>
            </a:r>
          </a:p>
          <a:p>
            <a:pPr marL="0" lvl="2" eaLnBrk="1" fontAlgn="auto" hangingPunct="1">
              <a:spcBef>
                <a:spcPts val="0"/>
              </a:spcBef>
              <a:spcAft>
                <a:spcPts val="0"/>
              </a:spcAft>
              <a:defRPr/>
            </a:pPr>
            <a:r>
              <a:rPr lang="en-US" dirty="0">
                <a:ea typeface="Calibri" panose="020F0502020204030204" pitchFamily="34" charset="0"/>
                <a:cs typeface="Times New Roman" panose="02020603050405020304" pitchFamily="18" charset="0"/>
              </a:rPr>
              <a:t>Now that you know some good ways to avoid hazards and risks, we’ll explore how you can stay healthy on site in Module 4.</a:t>
            </a:r>
          </a:p>
          <a:p>
            <a:pPr marL="0" lvl="2" eaLnBrk="1" fontAlgn="auto" hangingPunct="1">
              <a:spcBef>
                <a:spcPts val="0"/>
              </a:spcBef>
              <a:spcAft>
                <a:spcPts val="0"/>
              </a:spcAft>
              <a:defRPr/>
            </a:pPr>
            <a:endParaRPr lang="en-US" dirty="0"/>
          </a:p>
          <a:p>
            <a:pPr eaLnBrk="1" hangingPunct="1">
              <a:spcBef>
                <a:spcPts val="0"/>
              </a:spcBef>
              <a:spcAft>
                <a:spcPts val="0"/>
              </a:spcAft>
              <a:defRPr/>
            </a:pPr>
            <a:r>
              <a:rPr lang="en-US" sz="1200" b="1" dirty="0"/>
              <a:t>Photo by: </a:t>
            </a:r>
            <a:r>
              <a:rPr lang="en-US" b="0" i="0" dirty="0">
                <a:solidFill>
                  <a:srgbClr val="212124"/>
                </a:solidFill>
                <a:effectLst/>
                <a:latin typeface="Proxima Nova"/>
              </a:rPr>
              <a:t>© World Bank</a:t>
            </a:r>
            <a:endParaRPr lang="en-US" b="1" dirty="0"/>
          </a:p>
        </p:txBody>
      </p:sp>
      <p:sp>
        <p:nvSpPr>
          <p:cNvPr id="106500" name="Slide Number Placeholder 3">
            <a:extLst>
              <a:ext uri="{FF2B5EF4-FFF2-40B4-BE49-F238E27FC236}">
                <a16:creationId xmlns:a16="http://schemas.microsoft.com/office/drawing/2014/main" id="{C54FAB49-CE37-4294-81A7-13211748752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E12F3DD1-9E26-4476-8FD9-92E273FD0074}" type="slidenum">
              <a:rPr lang="en-GB" altLang="en-GB" smtClean="0"/>
              <a:pPr fontAlgn="base">
                <a:spcBef>
                  <a:spcPct val="0"/>
                </a:spcBef>
                <a:spcAft>
                  <a:spcPct val="0"/>
                </a:spcAft>
              </a:pPr>
              <a:t>40</a:t>
            </a:fld>
            <a:endParaRPr lang="en-GB" altLang="en-GB"/>
          </a:p>
        </p:txBody>
      </p:sp>
      <p:sp>
        <p:nvSpPr>
          <p:cNvPr id="106501" name="Date Placeholder 4">
            <a:extLst>
              <a:ext uri="{FF2B5EF4-FFF2-40B4-BE49-F238E27FC236}">
                <a16:creationId xmlns:a16="http://schemas.microsoft.com/office/drawing/2014/main" id="{772B5813-5187-424A-AE8C-F54E3D636592}"/>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44EDE66-E46C-4342-ABF6-7B97C6FA1A3A}" type="datetime1">
              <a:rPr lang="en-GB" altLang="en-GB" smtClean="0"/>
              <a:pPr fontAlgn="base">
                <a:spcBef>
                  <a:spcPct val="0"/>
                </a:spcBef>
                <a:spcAft>
                  <a:spcPct val="0"/>
                </a:spcAft>
              </a:pPr>
              <a:t>31/05/2023</a:t>
            </a:fld>
            <a:endParaRPr lang="en-GB" altLang="en-GB"/>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a:extLst>
              <a:ext uri="{FF2B5EF4-FFF2-40B4-BE49-F238E27FC236}">
                <a16:creationId xmlns:a16="http://schemas.microsoft.com/office/drawing/2014/main" id="{8CDD55B4-B915-42B8-8A8B-4C2B72652A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a:extLst>
              <a:ext uri="{FF2B5EF4-FFF2-40B4-BE49-F238E27FC236}">
                <a16:creationId xmlns:a16="http://schemas.microsoft.com/office/drawing/2014/main" id="{2E89EA0A-D7F3-4E65-9831-70B838DE946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GB" b="1" dirty="0"/>
              <a:t>Narration: </a:t>
            </a:r>
            <a:r>
              <a:rPr lang="en-US" altLang="en-GB" b="0" dirty="0"/>
              <a:t>Lo</a:t>
            </a:r>
            <a:r>
              <a:rPr lang="en-US" altLang="en-GB" dirty="0"/>
              <a:t>ok out for hazards from what’s going on around you AND from what you are doing. </a:t>
            </a:r>
          </a:p>
          <a:p>
            <a:pPr eaLnBrk="1" hangingPunct="1">
              <a:spcBef>
                <a:spcPct val="0"/>
              </a:spcBef>
            </a:pPr>
            <a:r>
              <a:rPr lang="en-US" altLang="en-GB" dirty="0"/>
              <a:t>Keep your focus on the task you are working on.</a:t>
            </a:r>
            <a:endParaRPr lang="en-US" altLang="en-GB" dirty="0">
              <a:cs typeface="Calibri" panose="020F0502020204030204" pitchFamily="34" charset="0"/>
            </a:endParaRPr>
          </a:p>
          <a:p>
            <a:pPr eaLnBrk="1" hangingPunct="1">
              <a:spcBef>
                <a:spcPct val="0"/>
              </a:spcBef>
            </a:pPr>
            <a:r>
              <a:rPr lang="en-US" altLang="en-GB" dirty="0"/>
              <a:t>Only use your phone in a safe place away from working areas - not like in this photo where the worker is on the phone in the working area. </a:t>
            </a:r>
            <a:endParaRPr lang="en-US" altLang="en-GB" dirty="0">
              <a:cs typeface="Calibri" panose="020F0502020204030204" pitchFamily="34" charset="0"/>
            </a:endParaRPr>
          </a:p>
          <a:p>
            <a:pPr eaLnBrk="1" hangingPunct="1">
              <a:spcBef>
                <a:spcPct val="0"/>
              </a:spcBef>
            </a:pPr>
            <a:endParaRPr lang="en-US" altLang="en-GB" b="1" dirty="0">
              <a:cs typeface="Calibri" panose="020F050202020403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a:t>Photo by: </a:t>
            </a:r>
            <a:r>
              <a:rPr lang="en-US" b="0" i="0" dirty="0">
                <a:solidFill>
                  <a:srgbClr val="212124"/>
                </a:solidFill>
                <a:effectLst/>
                <a:latin typeface="Proxima Nova"/>
              </a:rPr>
              <a:t>© M</a:t>
            </a:r>
            <a:r>
              <a:rPr lang="en-US" b="0" dirty="0"/>
              <a:t>ichael Hall/ World Bank. </a:t>
            </a:r>
            <a:r>
              <a:rPr lang="en-US" sz="1200" dirty="0"/>
              <a:t>Further permission required for reuse. </a:t>
            </a:r>
            <a:br>
              <a:rPr lang="en-US" altLang="en-GB" b="1" dirty="0"/>
            </a:br>
            <a:br>
              <a:rPr lang="en-US" altLang="en-GB" dirty="0">
                <a:cs typeface="Calibri" panose="020F0502020204030204" pitchFamily="34" charset="0"/>
              </a:rPr>
            </a:br>
            <a:endParaRPr lang="en-GB" altLang="en-GB" dirty="0"/>
          </a:p>
        </p:txBody>
      </p:sp>
      <p:sp>
        <p:nvSpPr>
          <p:cNvPr id="24580" name="Slide Number Placeholder 3">
            <a:extLst>
              <a:ext uri="{FF2B5EF4-FFF2-40B4-BE49-F238E27FC236}">
                <a16:creationId xmlns:a16="http://schemas.microsoft.com/office/drawing/2014/main" id="{C0D688AC-35D5-43CA-9A32-4ED78EB3F830}"/>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438DC7D1-4AEB-49C7-973D-C3332F7A9FA3}" type="slidenum">
              <a:rPr lang="en-GB" altLang="en-GB" smtClean="0"/>
              <a:pPr fontAlgn="base">
                <a:spcBef>
                  <a:spcPct val="0"/>
                </a:spcBef>
                <a:spcAft>
                  <a:spcPct val="0"/>
                </a:spcAft>
              </a:pPr>
              <a:t>5</a:t>
            </a:fld>
            <a:endParaRPr lang="en-GB" altLang="en-GB"/>
          </a:p>
        </p:txBody>
      </p:sp>
      <p:sp>
        <p:nvSpPr>
          <p:cNvPr id="24581" name="Date Placeholder 4">
            <a:extLst>
              <a:ext uri="{FF2B5EF4-FFF2-40B4-BE49-F238E27FC236}">
                <a16:creationId xmlns:a16="http://schemas.microsoft.com/office/drawing/2014/main" id="{F21694F5-10CA-435C-B01A-5BBD0C2392E2}"/>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9DB24FB-2792-404C-807C-80D980B0CF61}" type="datetime1">
              <a:rPr lang="en-GB" altLang="en-GB" smtClean="0"/>
              <a:pPr fontAlgn="base">
                <a:spcBef>
                  <a:spcPct val="0"/>
                </a:spcBef>
                <a:spcAft>
                  <a:spcPct val="0"/>
                </a:spcAft>
              </a:pPr>
              <a:t>31/05/2023</a:t>
            </a:fld>
            <a:endParaRPr lang="en-GB" alt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a:extLst>
              <a:ext uri="{FF2B5EF4-FFF2-40B4-BE49-F238E27FC236}">
                <a16:creationId xmlns:a16="http://schemas.microsoft.com/office/drawing/2014/main" id="{EEA73CC9-A3D2-4D73-96A8-DA780BCAEA0D}"/>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a:extLst>
              <a:ext uri="{FF2B5EF4-FFF2-40B4-BE49-F238E27FC236}">
                <a16:creationId xmlns:a16="http://schemas.microsoft.com/office/drawing/2014/main" id="{DC57BE2B-8605-4FD3-967D-5029B63D5FD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GB" b="1" dirty="0"/>
              <a:t>Narration: </a:t>
            </a:r>
            <a:r>
              <a:rPr lang="en-US" altLang="en-GB" dirty="0"/>
              <a:t>Untidy sites like these create hazards that people can slip, trip or fall over as well as increasing the risk of a fire. </a:t>
            </a:r>
          </a:p>
          <a:p>
            <a:pPr eaLnBrk="1" hangingPunct="1">
              <a:spcBef>
                <a:spcPct val="0"/>
              </a:spcBef>
            </a:pPr>
            <a:endParaRPr lang="en-US" altLang="en-GB" b="1" dirty="0"/>
          </a:p>
          <a:p>
            <a:pPr eaLnBrk="1" hangingPunct="1">
              <a:spcBef>
                <a:spcPct val="0"/>
              </a:spcBef>
            </a:pPr>
            <a:r>
              <a:rPr lang="en-US" altLang="en-GB" b="1" dirty="0"/>
              <a:t>Note to trainer: </a:t>
            </a:r>
            <a:r>
              <a:rPr lang="en-GB" altLang="en-GB" dirty="0">
                <a:ea typeface="Calibri" panose="020F0502020204030204" pitchFamily="34" charset="0"/>
                <a:cs typeface="Times New Roman" panose="02020603050405020304" pitchFamily="18" charset="0"/>
              </a:rPr>
              <a:t>To make the training more interactive, ask the workers: “</a:t>
            </a:r>
            <a:r>
              <a:rPr lang="en-US" altLang="en-GB" dirty="0">
                <a:ea typeface="Calibri" panose="020F0502020204030204" pitchFamily="34" charset="0"/>
                <a:cs typeface="Times New Roman" panose="02020603050405020304" pitchFamily="18" charset="0"/>
              </a:rPr>
              <a:t>What is one of the best ways to keep site safe and look after the environment? The answer is: to keep it clean and tidy.</a:t>
            </a:r>
          </a:p>
          <a:p>
            <a:pPr eaLnBrk="1" hangingPunct="1">
              <a:spcBef>
                <a:spcPct val="0"/>
              </a:spcBef>
            </a:pPr>
            <a:endParaRPr lang="en-US" alt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t>Photos by: </a:t>
            </a:r>
            <a:r>
              <a:rPr lang="en-US" b="0" i="0" dirty="0">
                <a:solidFill>
                  <a:srgbClr val="212124"/>
                </a:solidFill>
                <a:effectLst/>
                <a:latin typeface="Proxima Nova"/>
              </a:rPr>
              <a:t>© M</a:t>
            </a:r>
            <a:r>
              <a:rPr lang="en-US" b="0" dirty="0"/>
              <a:t>ichael Hall/ World Bank</a:t>
            </a:r>
            <a:endParaRPr lang="en-US" altLang="en-GB" b="1" dirty="0">
              <a:cs typeface="Calibri" panose="020F0502020204030204" pitchFamily="34" charset="0"/>
            </a:endParaRPr>
          </a:p>
          <a:p>
            <a:pPr eaLnBrk="1" hangingPunct="1">
              <a:spcBef>
                <a:spcPct val="0"/>
              </a:spcBef>
            </a:pPr>
            <a:br>
              <a:rPr lang="en-US" altLang="en-GB" dirty="0">
                <a:cs typeface="Calibri" panose="020F0502020204030204" pitchFamily="34" charset="0"/>
              </a:rPr>
            </a:br>
            <a:endParaRPr lang="en-GB" altLang="en-GB" dirty="0"/>
          </a:p>
        </p:txBody>
      </p:sp>
      <p:sp>
        <p:nvSpPr>
          <p:cNvPr id="26628" name="Slide Number Placeholder 3">
            <a:extLst>
              <a:ext uri="{FF2B5EF4-FFF2-40B4-BE49-F238E27FC236}">
                <a16:creationId xmlns:a16="http://schemas.microsoft.com/office/drawing/2014/main" id="{7AE92352-DBF2-4BD9-8FD7-018A503C5AA5}"/>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1B8F5915-159F-4D67-A265-6DDECDE111C7}" type="slidenum">
              <a:rPr lang="en-GB" altLang="en-GB" smtClean="0"/>
              <a:pPr fontAlgn="base">
                <a:spcBef>
                  <a:spcPct val="0"/>
                </a:spcBef>
                <a:spcAft>
                  <a:spcPct val="0"/>
                </a:spcAft>
              </a:pPr>
              <a:t>6</a:t>
            </a:fld>
            <a:endParaRPr lang="en-GB" altLang="en-GB"/>
          </a:p>
        </p:txBody>
      </p:sp>
      <p:sp>
        <p:nvSpPr>
          <p:cNvPr id="26629" name="Date Placeholder 4">
            <a:extLst>
              <a:ext uri="{FF2B5EF4-FFF2-40B4-BE49-F238E27FC236}">
                <a16:creationId xmlns:a16="http://schemas.microsoft.com/office/drawing/2014/main" id="{AE7D12C5-3F6E-4F20-934C-13EB6EBE7B38}"/>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496614E-7EED-4C6A-A155-9513AC1100A4}" type="datetime1">
              <a:rPr lang="en-GB" altLang="en-GB" smtClean="0"/>
              <a:pPr fontAlgn="base">
                <a:spcBef>
                  <a:spcPct val="0"/>
                </a:spcBef>
                <a:spcAft>
                  <a:spcPct val="0"/>
                </a:spcAft>
              </a:pPr>
              <a:t>31/05/2023</a:t>
            </a:fld>
            <a:endParaRPr lang="en-GB" altLang="en-GB"/>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a:extLst>
              <a:ext uri="{FF2B5EF4-FFF2-40B4-BE49-F238E27FC236}">
                <a16:creationId xmlns:a16="http://schemas.microsoft.com/office/drawing/2014/main" id="{0E1799BB-2248-420F-A6D8-B5E98E97269A}"/>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a:extLst>
              <a:ext uri="{FF2B5EF4-FFF2-40B4-BE49-F238E27FC236}">
                <a16:creationId xmlns:a16="http://schemas.microsoft.com/office/drawing/2014/main" id="{58B3DF10-7BCE-4D3E-BC20-5B618204C57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GB" b="1" dirty="0"/>
              <a:t>Narration: </a:t>
            </a:r>
            <a:r>
              <a:rPr lang="en-US" altLang="en-GB" dirty="0">
                <a:solidFill>
                  <a:srgbClr val="000000"/>
                </a:solidFill>
              </a:rPr>
              <a:t>A tidy site is a safer site. </a:t>
            </a:r>
          </a:p>
          <a:p>
            <a:pPr eaLnBrk="1" hangingPunct="1">
              <a:spcBef>
                <a:spcPct val="0"/>
              </a:spcBef>
            </a:pPr>
            <a:r>
              <a:rPr lang="en-US" altLang="en-GB" dirty="0">
                <a:solidFill>
                  <a:srgbClr val="000000"/>
                </a:solidFill>
              </a:rPr>
              <a:t>So keep your work areas and the walkways clear of tools, materials and waste. ​</a:t>
            </a:r>
            <a:endParaRPr lang="en-US" altLang="en-GB" dirty="0"/>
          </a:p>
          <a:p>
            <a:pPr eaLnBrk="1" hangingPunct="1">
              <a:spcBef>
                <a:spcPct val="0"/>
              </a:spcBef>
            </a:pPr>
            <a:endParaRPr lang="en-US" altLang="en-GB" b="1"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a:t>Photo by: </a:t>
            </a:r>
            <a:r>
              <a:rPr lang="en-GB" altLang="en-GB" dirty="0"/>
              <a:t>Shutterstock.com. </a:t>
            </a:r>
            <a:br>
              <a:rPr lang="en-GB" altLang="en-GB" b="1" dirty="0"/>
            </a:br>
            <a:endParaRPr lang="en-US" altLang="en-GB" b="1" dirty="0"/>
          </a:p>
          <a:p>
            <a:pPr eaLnBrk="1" hangingPunct="1">
              <a:spcBef>
                <a:spcPct val="0"/>
              </a:spcBef>
            </a:pPr>
            <a:br>
              <a:rPr lang="en-US" altLang="en-GB" dirty="0">
                <a:cs typeface="Calibri" panose="020F0502020204030204" pitchFamily="34" charset="0"/>
              </a:rPr>
            </a:br>
            <a:endParaRPr lang="en-GB" altLang="en-GB" dirty="0"/>
          </a:p>
        </p:txBody>
      </p:sp>
      <p:sp>
        <p:nvSpPr>
          <p:cNvPr id="28676" name="Slide Number Placeholder 3">
            <a:extLst>
              <a:ext uri="{FF2B5EF4-FFF2-40B4-BE49-F238E27FC236}">
                <a16:creationId xmlns:a16="http://schemas.microsoft.com/office/drawing/2014/main" id="{C8D2F4CC-4F2F-4B6D-9229-3BEA52918CF3}"/>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35604595-C509-42B0-96E4-7A2C3EDAB266}" type="slidenum">
              <a:rPr lang="en-GB" altLang="en-GB" smtClean="0"/>
              <a:pPr fontAlgn="base">
                <a:spcBef>
                  <a:spcPct val="0"/>
                </a:spcBef>
                <a:spcAft>
                  <a:spcPct val="0"/>
                </a:spcAft>
              </a:pPr>
              <a:t>7</a:t>
            </a:fld>
            <a:endParaRPr lang="en-GB" altLang="en-GB"/>
          </a:p>
        </p:txBody>
      </p:sp>
      <p:sp>
        <p:nvSpPr>
          <p:cNvPr id="28677" name="Date Placeholder 4">
            <a:extLst>
              <a:ext uri="{FF2B5EF4-FFF2-40B4-BE49-F238E27FC236}">
                <a16:creationId xmlns:a16="http://schemas.microsoft.com/office/drawing/2014/main" id="{384858BE-DCF3-48A5-B78F-91AFE3BE6005}"/>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3E729C9-CF13-48DC-B98D-3EF11D00EE5A}" type="datetime1">
              <a:rPr lang="en-GB" altLang="en-GB" smtClean="0"/>
              <a:pPr fontAlgn="base">
                <a:spcBef>
                  <a:spcPct val="0"/>
                </a:spcBef>
                <a:spcAft>
                  <a:spcPct val="0"/>
                </a:spcAft>
              </a:pPr>
              <a:t>31/05/2023</a:t>
            </a:fld>
            <a:endParaRPr lang="en-GB" altLang="en-GB"/>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a:extLst>
              <a:ext uri="{FF2B5EF4-FFF2-40B4-BE49-F238E27FC236}">
                <a16:creationId xmlns:a16="http://schemas.microsoft.com/office/drawing/2014/main" id="{1EA36DF7-1051-4476-A4EE-F57350279AD9}"/>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6867" name="Notes Placeholder 2">
            <a:extLst>
              <a:ext uri="{FF2B5EF4-FFF2-40B4-BE49-F238E27FC236}">
                <a16:creationId xmlns:a16="http://schemas.microsoft.com/office/drawing/2014/main" id="{4126D8BE-9A85-4C9B-8240-CEFF658CE3B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GB" b="1" dirty="0"/>
              <a:t>Narration: </a:t>
            </a:r>
            <a:r>
              <a:rPr lang="en-US" altLang="en-GB" dirty="0"/>
              <a:t>Always u</a:t>
            </a:r>
            <a:r>
              <a:rPr lang="en-US" altLang="en-GB" dirty="0">
                <a:cs typeface="Calibri Light" panose="020F0302020204030204" pitchFamily="34" charset="0"/>
              </a:rPr>
              <a:t>se proper lights so you can see clearly what you're doing - in bad weather as well as at night. </a:t>
            </a:r>
          </a:p>
          <a:p>
            <a:pPr eaLnBrk="1" hangingPunct="1">
              <a:spcBef>
                <a:spcPct val="0"/>
              </a:spcBef>
            </a:pPr>
            <a:r>
              <a:rPr lang="en-US" altLang="en-GB" dirty="0">
                <a:cs typeface="Calibri Light" panose="020F0302020204030204" pitchFamily="34" charset="0"/>
              </a:rPr>
              <a:t>Don’t use headlights from a truck or machine – they are too dazzling – the light needs to come from above.</a:t>
            </a:r>
          </a:p>
          <a:p>
            <a:pPr eaLnBrk="1" hangingPunct="1">
              <a:spcBef>
                <a:spcPct val="0"/>
              </a:spcBef>
            </a:pPr>
            <a:endParaRPr lang="en-US" altLang="en-GB"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a:t>Photo by: </a:t>
            </a:r>
            <a:r>
              <a:rPr lang="en-GB" altLang="en-GB" dirty="0"/>
              <a:t>Shutterstock.com. </a:t>
            </a:r>
            <a:br>
              <a:rPr lang="en-US" altLang="en-GB" b="1" dirty="0"/>
            </a:br>
            <a:endParaRPr lang="en-US" altLang="en-GB" b="1" dirty="0"/>
          </a:p>
        </p:txBody>
      </p:sp>
      <p:sp>
        <p:nvSpPr>
          <p:cNvPr id="36868" name="Slide Number Placeholder 3">
            <a:extLst>
              <a:ext uri="{FF2B5EF4-FFF2-40B4-BE49-F238E27FC236}">
                <a16:creationId xmlns:a16="http://schemas.microsoft.com/office/drawing/2014/main" id="{276ED687-5869-40D7-B669-B002E9B65EF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B716FEA3-DCB1-4F00-A62B-BE0F63BE60FD}" type="slidenum">
              <a:rPr lang="en-GB" altLang="en-GB" smtClean="0"/>
              <a:pPr fontAlgn="base">
                <a:spcBef>
                  <a:spcPct val="0"/>
                </a:spcBef>
                <a:spcAft>
                  <a:spcPct val="0"/>
                </a:spcAft>
              </a:pPr>
              <a:t>8</a:t>
            </a:fld>
            <a:endParaRPr lang="en-GB" altLang="en-GB"/>
          </a:p>
        </p:txBody>
      </p:sp>
      <p:sp>
        <p:nvSpPr>
          <p:cNvPr id="36869" name="Date Placeholder 4">
            <a:extLst>
              <a:ext uri="{FF2B5EF4-FFF2-40B4-BE49-F238E27FC236}">
                <a16:creationId xmlns:a16="http://schemas.microsoft.com/office/drawing/2014/main" id="{03A0311E-D9B5-4E51-BAED-E098E5A9E2F2}"/>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28854BDA-ACB6-4FD9-AF2A-1823737E5D52}" type="datetime1">
              <a:rPr lang="en-GB" altLang="en-GB" smtClean="0"/>
              <a:pPr fontAlgn="base">
                <a:spcBef>
                  <a:spcPct val="0"/>
                </a:spcBef>
                <a:spcAft>
                  <a:spcPct val="0"/>
                </a:spcAft>
              </a:pPr>
              <a:t>31/05/2023</a:t>
            </a:fld>
            <a:endParaRPr lang="en-GB" altLang="en-GB"/>
          </a:p>
        </p:txBody>
      </p:sp>
    </p:spTree>
    <p:extLst>
      <p:ext uri="{BB962C8B-B14F-4D97-AF65-F5344CB8AC3E}">
        <p14:creationId xmlns:p14="http://schemas.microsoft.com/office/powerpoint/2010/main" val="18720883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a:extLst>
              <a:ext uri="{FF2B5EF4-FFF2-40B4-BE49-F238E27FC236}">
                <a16:creationId xmlns:a16="http://schemas.microsoft.com/office/drawing/2014/main" id="{719AD0A4-3263-4DE9-8BBF-B30554E4C132}"/>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Notes Placeholder 2">
            <a:extLst>
              <a:ext uri="{FF2B5EF4-FFF2-40B4-BE49-F238E27FC236}">
                <a16:creationId xmlns:a16="http://schemas.microsoft.com/office/drawing/2014/main" id="{B939142A-7D52-44EC-886F-C80847B3BFF9}"/>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GB" b="1" dirty="0"/>
              <a:t>Narration: </a:t>
            </a:r>
            <a:r>
              <a:rPr lang="en-US" altLang="en-GB" b="0" dirty="0"/>
              <a:t>The best way to avoid hazards and risks on site is to keep away from certain areas and activities. </a:t>
            </a:r>
          </a:p>
          <a:p>
            <a:pPr marL="0" marR="0" lvl="0" indent="0" algn="l" defTabSz="914400" rtl="0" eaLnBrk="1" fontAlgn="base" latinLnBrk="0" hangingPunct="1">
              <a:lnSpc>
                <a:spcPct val="100000"/>
              </a:lnSpc>
              <a:spcBef>
                <a:spcPct val="0"/>
              </a:spcBef>
              <a:spcAft>
                <a:spcPct val="0"/>
              </a:spcAft>
              <a:buClrTx/>
              <a:buSzTx/>
              <a:buFontTx/>
              <a:buNone/>
              <a:tabLst/>
              <a:defRPr/>
            </a:pPr>
            <a:r>
              <a:rPr lang="en-US" altLang="en-GB" b="0" dirty="0"/>
              <a:t>Let’s have a look at some of these.</a:t>
            </a:r>
          </a:p>
          <a:p>
            <a:pPr marL="0" marR="0" lvl="0" indent="0" algn="l" defTabSz="914400" rtl="0" eaLnBrk="1" fontAlgn="base" latinLnBrk="0" hangingPunct="1">
              <a:lnSpc>
                <a:spcPct val="100000"/>
              </a:lnSpc>
              <a:spcBef>
                <a:spcPct val="0"/>
              </a:spcBef>
              <a:spcAft>
                <a:spcPct val="0"/>
              </a:spcAft>
              <a:buClrTx/>
              <a:buSzTx/>
              <a:buFontTx/>
              <a:buNone/>
              <a:tabLst/>
              <a:defRPr/>
            </a:pPr>
            <a:endParaRPr lang="en-US" altLang="en-GB" b="1" dirty="0"/>
          </a:p>
          <a:p>
            <a:pPr marL="0" marR="0" lvl="0" indent="0" algn="l" defTabSz="914400" rtl="0" eaLnBrk="1" fontAlgn="base" latinLnBrk="0" hangingPunct="1">
              <a:lnSpc>
                <a:spcPct val="100000"/>
              </a:lnSpc>
              <a:spcBef>
                <a:spcPct val="0"/>
              </a:spcBef>
              <a:spcAft>
                <a:spcPct val="0"/>
              </a:spcAft>
              <a:buClrTx/>
              <a:buSzTx/>
              <a:buFontTx/>
              <a:buNone/>
              <a:tabLst/>
              <a:defRPr/>
            </a:pPr>
            <a:r>
              <a:rPr lang="en-US" sz="1200" b="1" dirty="0"/>
              <a:t>Photo by: </a:t>
            </a:r>
            <a:r>
              <a:rPr lang="en-US" altLang="en-GB" b="0" dirty="0" err="1"/>
              <a:t>Pxhere</a:t>
            </a:r>
            <a:r>
              <a:rPr lang="en-US" altLang="en-GB" b="0" dirty="0"/>
              <a:t>, Creative Commons CC0, </a:t>
            </a:r>
            <a:r>
              <a:rPr lang="en-US" altLang="en-GB" u="sng" dirty="0">
                <a:hlinkClick r:id="rId3"/>
              </a:rPr>
              <a:t>https://pxhere.com/en/photo/824644</a:t>
            </a:r>
            <a:endParaRPr lang="en-US" altLang="en-GB" dirty="0"/>
          </a:p>
          <a:p>
            <a:pPr eaLnBrk="1" hangingPunct="1">
              <a:spcBef>
                <a:spcPct val="0"/>
              </a:spcBef>
            </a:pPr>
            <a:endParaRPr lang="en-US" altLang="en-GB" b="1" dirty="0"/>
          </a:p>
          <a:p>
            <a:pPr eaLnBrk="1" hangingPunct="1">
              <a:spcBef>
                <a:spcPct val="0"/>
              </a:spcBef>
            </a:pPr>
            <a:endParaRPr lang="en-GB" altLang="en-GB" dirty="0"/>
          </a:p>
        </p:txBody>
      </p:sp>
      <p:sp>
        <p:nvSpPr>
          <p:cNvPr id="22532" name="Slide Number Placeholder 3">
            <a:extLst>
              <a:ext uri="{FF2B5EF4-FFF2-40B4-BE49-F238E27FC236}">
                <a16:creationId xmlns:a16="http://schemas.microsoft.com/office/drawing/2014/main" id="{CCFA0590-E59A-44DC-8265-2811590D9ED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9C6DA6EB-45EC-4CDF-AFB3-595D9FB30599}" type="slidenum">
              <a:rPr lang="en-GB" altLang="en-GB" smtClean="0"/>
              <a:pPr fontAlgn="base">
                <a:spcBef>
                  <a:spcPct val="0"/>
                </a:spcBef>
                <a:spcAft>
                  <a:spcPct val="0"/>
                </a:spcAft>
              </a:pPr>
              <a:t>9</a:t>
            </a:fld>
            <a:endParaRPr lang="en-GB" altLang="en-GB"/>
          </a:p>
        </p:txBody>
      </p:sp>
      <p:sp>
        <p:nvSpPr>
          <p:cNvPr id="22533" name="Date Placeholder 4">
            <a:extLst>
              <a:ext uri="{FF2B5EF4-FFF2-40B4-BE49-F238E27FC236}">
                <a16:creationId xmlns:a16="http://schemas.microsoft.com/office/drawing/2014/main" id="{DAD90D39-76A3-4F25-8AF5-24761D25151D}"/>
              </a:ext>
            </a:extLst>
          </p:cNvPr>
          <p:cNvSpPr>
            <a:spLocks noGrp="1" noChangeArrowheads="1"/>
          </p:cNvSpPr>
          <p:nvPr>
            <p:ph type="dt" sz="quarter"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fontAlgn="base">
              <a:spcBef>
                <a:spcPct val="0"/>
              </a:spcBef>
              <a:spcAft>
                <a:spcPct val="0"/>
              </a:spcAft>
            </a:pPr>
            <a:fld id="{789917DB-7328-4EE8-B2E7-A418BB8B5880}" type="datetime1">
              <a:rPr lang="en-GB" altLang="en-GB" smtClean="0"/>
              <a:pPr fontAlgn="base">
                <a:spcBef>
                  <a:spcPct val="0"/>
                </a:spcBef>
                <a:spcAft>
                  <a:spcPct val="0"/>
                </a:spcAft>
              </a:pPr>
              <a:t>31/05/2023</a:t>
            </a:fld>
            <a:endParaRPr lang="en-GB" altLang="en-GB"/>
          </a:p>
        </p:txBody>
      </p:sp>
    </p:spTree>
    <p:extLst>
      <p:ext uri="{BB962C8B-B14F-4D97-AF65-F5344CB8AC3E}">
        <p14:creationId xmlns:p14="http://schemas.microsoft.com/office/powerpoint/2010/main" val="1396808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Left">
    <p:spTree>
      <p:nvGrpSpPr>
        <p:cNvPr id="1" name=""/>
        <p:cNvGrpSpPr/>
        <p:nvPr/>
      </p:nvGrpSpPr>
      <p:grpSpPr>
        <a:xfrm>
          <a:off x="0" y="0"/>
          <a:ext cx="0" cy="0"/>
          <a:chOff x="0" y="0"/>
          <a:chExt cx="0" cy="0"/>
        </a:xfrm>
      </p:grpSpPr>
      <p:grpSp>
        <p:nvGrpSpPr>
          <p:cNvPr id="2" name="Group 6">
            <a:extLst>
              <a:ext uri="{FF2B5EF4-FFF2-40B4-BE49-F238E27FC236}">
                <a16:creationId xmlns:a16="http://schemas.microsoft.com/office/drawing/2014/main" id="{78FDAEEE-350F-4160-832A-927E734F3058}"/>
              </a:ext>
            </a:extLst>
          </p:cNvPr>
          <p:cNvGrpSpPr>
            <a:grpSpLocks/>
          </p:cNvGrpSpPr>
          <p:nvPr userDrawn="1"/>
        </p:nvGrpSpPr>
        <p:grpSpPr bwMode="auto">
          <a:xfrm>
            <a:off x="0" y="-20638"/>
            <a:ext cx="8610600" cy="615951"/>
            <a:chOff x="-4" y="-20581"/>
            <a:chExt cx="8610603" cy="615995"/>
          </a:xfrm>
        </p:grpSpPr>
        <p:sp>
          <p:nvSpPr>
            <p:cNvPr id="3" name="Rectangle 8">
              <a:extLst>
                <a:ext uri="{FF2B5EF4-FFF2-40B4-BE49-F238E27FC236}">
                  <a16:creationId xmlns:a16="http://schemas.microsoft.com/office/drawing/2014/main" id="{20E666AF-B7EC-4355-9EF1-ED40159D4BA8}"/>
                </a:ext>
              </a:extLst>
            </p:cNvPr>
            <p:cNvSpPr/>
            <p:nvPr userDrawn="1"/>
          </p:nvSpPr>
          <p:spPr>
            <a:xfrm rot="10800000" flipV="1">
              <a:off x="-4" y="-20581"/>
              <a:ext cx="6424615" cy="615995"/>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 name="connsiteX0" fmla="*/ 1868480 w 8082593"/>
                <a:gd name="connsiteY0" fmla="*/ 0 h 589441"/>
                <a:gd name="connsiteX1" fmla="*/ 8082593 w 8082593"/>
                <a:gd name="connsiteY1" fmla="*/ 0 h 589441"/>
                <a:gd name="connsiteX2" fmla="*/ 8082593 w 8082593"/>
                <a:gd name="connsiteY2" fmla="*/ 589441 h 589441"/>
                <a:gd name="connsiteX3" fmla="*/ 0 w 8082593"/>
                <a:gd name="connsiteY3" fmla="*/ 589441 h 589441"/>
                <a:gd name="connsiteX4" fmla="*/ 1868480 w 8082593"/>
                <a:gd name="connsiteY4" fmla="*/ 0 h 589441"/>
                <a:gd name="connsiteX0" fmla="*/ 0 w 6214113"/>
                <a:gd name="connsiteY0" fmla="*/ 0 h 589441"/>
                <a:gd name="connsiteX1" fmla="*/ 6214113 w 6214113"/>
                <a:gd name="connsiteY1" fmla="*/ 0 h 589441"/>
                <a:gd name="connsiteX2" fmla="*/ 6214113 w 6214113"/>
                <a:gd name="connsiteY2" fmla="*/ 589441 h 589441"/>
                <a:gd name="connsiteX3" fmla="*/ 466994 w 6214113"/>
                <a:gd name="connsiteY3" fmla="*/ 589441 h 589441"/>
                <a:gd name="connsiteX4" fmla="*/ 0 w 6214113"/>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4113" h="589441">
                  <a:moveTo>
                    <a:pt x="0" y="0"/>
                  </a:moveTo>
                  <a:lnTo>
                    <a:pt x="6214113" y="0"/>
                  </a:lnTo>
                  <a:lnTo>
                    <a:pt x="6214113" y="589441"/>
                  </a:lnTo>
                  <a:lnTo>
                    <a:pt x="466994" y="589441"/>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4" name="TextBox 3">
              <a:extLst>
                <a:ext uri="{FF2B5EF4-FFF2-40B4-BE49-F238E27FC236}">
                  <a16:creationId xmlns:a16="http://schemas.microsoft.com/office/drawing/2014/main" id="{3E0DD2EB-E99C-402F-B5BC-A3B21A00CDC2}"/>
                </a:ext>
              </a:extLst>
            </p:cNvPr>
            <p:cNvSpPr txBox="1">
              <a:spLocks noChangeArrowheads="1"/>
            </p:cNvSpPr>
            <p:nvPr userDrawn="1"/>
          </p:nvSpPr>
          <p:spPr bwMode="auto">
            <a:xfrm>
              <a:off x="230184" y="101666"/>
              <a:ext cx="8380415" cy="368326"/>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PK" b="1">
                  <a:solidFill>
                    <a:schemeClr val="bg1"/>
                  </a:solidFill>
                  <a:latin typeface="Arial" panose="020B0604020202020204" pitchFamily="34" charset="0"/>
                  <a:cs typeface="Arial" panose="020B0604020202020204" pitchFamily="34" charset="0"/>
                </a:rPr>
                <a:t>MODULE 3</a:t>
              </a:r>
              <a:r>
                <a:rPr lang="en-US" altLang="en-PK">
                  <a:solidFill>
                    <a:schemeClr val="bg1"/>
                  </a:solidFill>
                  <a:latin typeface="Arial" panose="020B0604020202020204" pitchFamily="34" charset="0"/>
                  <a:cs typeface="Arial" panose="020B0604020202020204" pitchFamily="34" charset="0"/>
                </a:rPr>
                <a:t>  •  AVOIDING HAZARDS AND RISKS</a:t>
              </a:r>
              <a:endParaRPr lang="en-US" altLang="en-PK" b="1">
                <a:solidFill>
                  <a:schemeClr val="bg1"/>
                </a:solidFill>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49984488"/>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769909312"/>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Tree>
    <p:extLst>
      <p:ext uri="{BB962C8B-B14F-4D97-AF65-F5344CB8AC3E}">
        <p14:creationId xmlns:p14="http://schemas.microsoft.com/office/powerpoint/2010/main" val="4043415748"/>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ext Right">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id="{2D14F633-94BC-47F3-AE04-D86A1345ECA4}"/>
              </a:ext>
            </a:extLst>
          </p:cNvPr>
          <p:cNvGrpSpPr>
            <a:grpSpLocks/>
          </p:cNvGrpSpPr>
          <p:nvPr userDrawn="1"/>
        </p:nvGrpSpPr>
        <p:grpSpPr bwMode="auto">
          <a:xfrm>
            <a:off x="0" y="-20638"/>
            <a:ext cx="8610600" cy="615951"/>
            <a:chOff x="-4" y="-20581"/>
            <a:chExt cx="8610603" cy="615995"/>
          </a:xfrm>
        </p:grpSpPr>
        <p:sp>
          <p:nvSpPr>
            <p:cNvPr id="4" name="Rectangle 8">
              <a:extLst>
                <a:ext uri="{FF2B5EF4-FFF2-40B4-BE49-F238E27FC236}">
                  <a16:creationId xmlns:a16="http://schemas.microsoft.com/office/drawing/2014/main" id="{E3102FEC-BB2A-4822-A6BC-FF7B23E04FD0}"/>
                </a:ext>
              </a:extLst>
            </p:cNvPr>
            <p:cNvSpPr/>
            <p:nvPr userDrawn="1"/>
          </p:nvSpPr>
          <p:spPr>
            <a:xfrm rot="10800000" flipV="1">
              <a:off x="-4" y="-20581"/>
              <a:ext cx="6424615" cy="615995"/>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 name="connsiteX0" fmla="*/ 1868480 w 8082593"/>
                <a:gd name="connsiteY0" fmla="*/ 0 h 589441"/>
                <a:gd name="connsiteX1" fmla="*/ 8082593 w 8082593"/>
                <a:gd name="connsiteY1" fmla="*/ 0 h 589441"/>
                <a:gd name="connsiteX2" fmla="*/ 8082593 w 8082593"/>
                <a:gd name="connsiteY2" fmla="*/ 589441 h 589441"/>
                <a:gd name="connsiteX3" fmla="*/ 0 w 8082593"/>
                <a:gd name="connsiteY3" fmla="*/ 589441 h 589441"/>
                <a:gd name="connsiteX4" fmla="*/ 1868480 w 8082593"/>
                <a:gd name="connsiteY4" fmla="*/ 0 h 589441"/>
                <a:gd name="connsiteX0" fmla="*/ 0 w 6214113"/>
                <a:gd name="connsiteY0" fmla="*/ 0 h 589441"/>
                <a:gd name="connsiteX1" fmla="*/ 6214113 w 6214113"/>
                <a:gd name="connsiteY1" fmla="*/ 0 h 589441"/>
                <a:gd name="connsiteX2" fmla="*/ 6214113 w 6214113"/>
                <a:gd name="connsiteY2" fmla="*/ 589441 h 589441"/>
                <a:gd name="connsiteX3" fmla="*/ 466994 w 6214113"/>
                <a:gd name="connsiteY3" fmla="*/ 589441 h 589441"/>
                <a:gd name="connsiteX4" fmla="*/ 0 w 6214113"/>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4113" h="589441">
                  <a:moveTo>
                    <a:pt x="0" y="0"/>
                  </a:moveTo>
                  <a:lnTo>
                    <a:pt x="6214113" y="0"/>
                  </a:lnTo>
                  <a:lnTo>
                    <a:pt x="6214113" y="589441"/>
                  </a:lnTo>
                  <a:lnTo>
                    <a:pt x="466994" y="589441"/>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TextBox 4">
              <a:extLst>
                <a:ext uri="{FF2B5EF4-FFF2-40B4-BE49-F238E27FC236}">
                  <a16:creationId xmlns:a16="http://schemas.microsoft.com/office/drawing/2014/main" id="{9B8DB9E6-3D78-47CB-9F96-0DF911D6A57E}"/>
                </a:ext>
              </a:extLst>
            </p:cNvPr>
            <p:cNvSpPr txBox="1">
              <a:spLocks noChangeArrowheads="1"/>
            </p:cNvSpPr>
            <p:nvPr userDrawn="1"/>
          </p:nvSpPr>
          <p:spPr bwMode="auto">
            <a:xfrm>
              <a:off x="230184" y="101666"/>
              <a:ext cx="8380415" cy="368326"/>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PK" b="1">
                  <a:solidFill>
                    <a:schemeClr val="bg1"/>
                  </a:solidFill>
                  <a:latin typeface="Arial" panose="020B0604020202020204" pitchFamily="34" charset="0"/>
                  <a:cs typeface="Arial" panose="020B0604020202020204" pitchFamily="34" charset="0"/>
                </a:rPr>
                <a:t>MODULE 3</a:t>
              </a:r>
              <a:r>
                <a:rPr lang="en-US" altLang="en-PK">
                  <a:solidFill>
                    <a:schemeClr val="bg1"/>
                  </a:solidFill>
                  <a:latin typeface="Arial" panose="020B0604020202020204" pitchFamily="34" charset="0"/>
                  <a:cs typeface="Arial" panose="020B0604020202020204" pitchFamily="34" charset="0"/>
                </a:rPr>
                <a:t>  •  AVOIDING HAZARDS AND RISKS</a:t>
              </a:r>
              <a:endParaRPr lang="en-US" altLang="en-PK" b="1">
                <a:solidFill>
                  <a:schemeClr val="bg1"/>
                </a:solidFill>
                <a:latin typeface="Arial" panose="020B0604020202020204" pitchFamily="34" charset="0"/>
                <a:cs typeface="Arial" panose="020B0604020202020204" pitchFamily="34" charset="0"/>
              </a:endParaRPr>
            </a:p>
          </p:txBody>
        </p:sp>
      </p:grpSp>
      <p:sp>
        <p:nvSpPr>
          <p:cNvPr id="7" name="Subtitle 2"/>
          <p:cNvSpPr>
            <a:spLocks noGrp="1"/>
          </p:cNvSpPr>
          <p:nvPr>
            <p:ph type="subTitle" idx="1"/>
          </p:nvPr>
        </p:nvSpPr>
        <p:spPr>
          <a:xfrm>
            <a:off x="7038974" y="914400"/>
            <a:ext cx="4576763" cy="5143500"/>
          </a:xfrm>
        </p:spPr>
        <p:txBody>
          <a:bodyPr>
            <a:normAutofit/>
          </a:bodyPr>
          <a:lstStyle>
            <a:lvl1pPr marL="342900" indent="-342900" algn="l">
              <a:buFont typeface="Arial" charset="0"/>
              <a:buChar char="•"/>
              <a:defRPr sz="2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3763765106"/>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Top">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id="{B353FB03-3903-4552-BF5F-6323879C9FC9}"/>
              </a:ext>
            </a:extLst>
          </p:cNvPr>
          <p:cNvGrpSpPr>
            <a:grpSpLocks/>
          </p:cNvGrpSpPr>
          <p:nvPr userDrawn="1"/>
        </p:nvGrpSpPr>
        <p:grpSpPr bwMode="auto">
          <a:xfrm>
            <a:off x="0" y="-20638"/>
            <a:ext cx="8610600" cy="615951"/>
            <a:chOff x="-4" y="-20581"/>
            <a:chExt cx="8610603" cy="615995"/>
          </a:xfrm>
        </p:grpSpPr>
        <p:sp>
          <p:nvSpPr>
            <p:cNvPr id="4" name="Rectangle 8">
              <a:extLst>
                <a:ext uri="{FF2B5EF4-FFF2-40B4-BE49-F238E27FC236}">
                  <a16:creationId xmlns:a16="http://schemas.microsoft.com/office/drawing/2014/main" id="{3DE8A1C1-4EED-4FD6-A461-7778E1C61267}"/>
                </a:ext>
              </a:extLst>
            </p:cNvPr>
            <p:cNvSpPr/>
            <p:nvPr userDrawn="1"/>
          </p:nvSpPr>
          <p:spPr>
            <a:xfrm rot="10800000" flipV="1">
              <a:off x="-4" y="-20581"/>
              <a:ext cx="6424615" cy="615995"/>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 name="connsiteX0" fmla="*/ 1868480 w 8082593"/>
                <a:gd name="connsiteY0" fmla="*/ 0 h 589441"/>
                <a:gd name="connsiteX1" fmla="*/ 8082593 w 8082593"/>
                <a:gd name="connsiteY1" fmla="*/ 0 h 589441"/>
                <a:gd name="connsiteX2" fmla="*/ 8082593 w 8082593"/>
                <a:gd name="connsiteY2" fmla="*/ 589441 h 589441"/>
                <a:gd name="connsiteX3" fmla="*/ 0 w 8082593"/>
                <a:gd name="connsiteY3" fmla="*/ 589441 h 589441"/>
                <a:gd name="connsiteX4" fmla="*/ 1868480 w 8082593"/>
                <a:gd name="connsiteY4" fmla="*/ 0 h 589441"/>
                <a:gd name="connsiteX0" fmla="*/ 0 w 6214113"/>
                <a:gd name="connsiteY0" fmla="*/ 0 h 589441"/>
                <a:gd name="connsiteX1" fmla="*/ 6214113 w 6214113"/>
                <a:gd name="connsiteY1" fmla="*/ 0 h 589441"/>
                <a:gd name="connsiteX2" fmla="*/ 6214113 w 6214113"/>
                <a:gd name="connsiteY2" fmla="*/ 589441 h 589441"/>
                <a:gd name="connsiteX3" fmla="*/ 466994 w 6214113"/>
                <a:gd name="connsiteY3" fmla="*/ 589441 h 589441"/>
                <a:gd name="connsiteX4" fmla="*/ 0 w 6214113"/>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4113" h="589441">
                  <a:moveTo>
                    <a:pt x="0" y="0"/>
                  </a:moveTo>
                  <a:lnTo>
                    <a:pt x="6214113" y="0"/>
                  </a:lnTo>
                  <a:lnTo>
                    <a:pt x="6214113" y="589441"/>
                  </a:lnTo>
                  <a:lnTo>
                    <a:pt x="466994" y="589441"/>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TextBox 4">
              <a:extLst>
                <a:ext uri="{FF2B5EF4-FFF2-40B4-BE49-F238E27FC236}">
                  <a16:creationId xmlns:a16="http://schemas.microsoft.com/office/drawing/2014/main" id="{9D73341E-3545-49D1-A902-7E8C39CC0ECD}"/>
                </a:ext>
              </a:extLst>
            </p:cNvPr>
            <p:cNvSpPr txBox="1">
              <a:spLocks noChangeArrowheads="1"/>
            </p:cNvSpPr>
            <p:nvPr userDrawn="1"/>
          </p:nvSpPr>
          <p:spPr bwMode="auto">
            <a:xfrm>
              <a:off x="230184" y="101666"/>
              <a:ext cx="8380415" cy="368326"/>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PK" b="1">
                  <a:solidFill>
                    <a:schemeClr val="bg1"/>
                  </a:solidFill>
                  <a:latin typeface="Arial" panose="020B0604020202020204" pitchFamily="34" charset="0"/>
                  <a:cs typeface="Arial" panose="020B0604020202020204" pitchFamily="34" charset="0"/>
                </a:rPr>
                <a:t>MODULE 3</a:t>
              </a:r>
              <a:r>
                <a:rPr lang="en-US" altLang="en-PK">
                  <a:solidFill>
                    <a:schemeClr val="bg1"/>
                  </a:solidFill>
                  <a:latin typeface="Arial" panose="020B0604020202020204" pitchFamily="34" charset="0"/>
                  <a:cs typeface="Arial" panose="020B0604020202020204" pitchFamily="34" charset="0"/>
                </a:rPr>
                <a:t>  •  AVOIDING HAZARDS AND RISKS</a:t>
              </a:r>
              <a:endParaRPr lang="en-US" altLang="en-PK" b="1">
                <a:solidFill>
                  <a:schemeClr val="bg1"/>
                </a:solidFill>
                <a:latin typeface="Arial" panose="020B0604020202020204" pitchFamily="34" charset="0"/>
                <a:cs typeface="Arial" panose="020B0604020202020204" pitchFamily="34" charset="0"/>
              </a:endParaRPr>
            </a:p>
          </p:txBody>
        </p:sp>
      </p:grpSp>
      <p:sp>
        <p:nvSpPr>
          <p:cNvPr id="7" name="Subtitle 2"/>
          <p:cNvSpPr>
            <a:spLocks noGrp="1"/>
          </p:cNvSpPr>
          <p:nvPr>
            <p:ph type="subTitle" idx="1"/>
          </p:nvPr>
        </p:nvSpPr>
        <p:spPr>
          <a:xfrm>
            <a:off x="538161" y="771525"/>
            <a:ext cx="11134726" cy="828675"/>
          </a:xfrm>
        </p:spPr>
        <p:txBody>
          <a:bodyPr>
            <a:normAutofit/>
          </a:bodyPr>
          <a:lstStyle>
            <a:lvl1pPr marL="342900" indent="-342900" algn="l">
              <a:buFont typeface="Arial" charset="0"/>
              <a:buChar char="•"/>
              <a:defRPr sz="2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1695399702"/>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Bottom">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id="{0B610DD8-56CA-4256-93D7-7B6B7B614EFF}"/>
              </a:ext>
            </a:extLst>
          </p:cNvPr>
          <p:cNvGrpSpPr>
            <a:grpSpLocks/>
          </p:cNvGrpSpPr>
          <p:nvPr userDrawn="1"/>
        </p:nvGrpSpPr>
        <p:grpSpPr bwMode="auto">
          <a:xfrm>
            <a:off x="0" y="-20638"/>
            <a:ext cx="8610600" cy="615951"/>
            <a:chOff x="-4" y="-20581"/>
            <a:chExt cx="8610603" cy="615995"/>
          </a:xfrm>
        </p:grpSpPr>
        <p:sp>
          <p:nvSpPr>
            <p:cNvPr id="4" name="Rectangle 8">
              <a:extLst>
                <a:ext uri="{FF2B5EF4-FFF2-40B4-BE49-F238E27FC236}">
                  <a16:creationId xmlns:a16="http://schemas.microsoft.com/office/drawing/2014/main" id="{75693200-6C0A-4E88-8076-733A0063D01D}"/>
                </a:ext>
              </a:extLst>
            </p:cNvPr>
            <p:cNvSpPr/>
            <p:nvPr userDrawn="1"/>
          </p:nvSpPr>
          <p:spPr>
            <a:xfrm rot="10800000" flipV="1">
              <a:off x="-4" y="-20581"/>
              <a:ext cx="6424615" cy="615995"/>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 name="connsiteX0" fmla="*/ 1868480 w 8082593"/>
                <a:gd name="connsiteY0" fmla="*/ 0 h 589441"/>
                <a:gd name="connsiteX1" fmla="*/ 8082593 w 8082593"/>
                <a:gd name="connsiteY1" fmla="*/ 0 h 589441"/>
                <a:gd name="connsiteX2" fmla="*/ 8082593 w 8082593"/>
                <a:gd name="connsiteY2" fmla="*/ 589441 h 589441"/>
                <a:gd name="connsiteX3" fmla="*/ 0 w 8082593"/>
                <a:gd name="connsiteY3" fmla="*/ 589441 h 589441"/>
                <a:gd name="connsiteX4" fmla="*/ 1868480 w 8082593"/>
                <a:gd name="connsiteY4" fmla="*/ 0 h 589441"/>
                <a:gd name="connsiteX0" fmla="*/ 0 w 6214113"/>
                <a:gd name="connsiteY0" fmla="*/ 0 h 589441"/>
                <a:gd name="connsiteX1" fmla="*/ 6214113 w 6214113"/>
                <a:gd name="connsiteY1" fmla="*/ 0 h 589441"/>
                <a:gd name="connsiteX2" fmla="*/ 6214113 w 6214113"/>
                <a:gd name="connsiteY2" fmla="*/ 589441 h 589441"/>
                <a:gd name="connsiteX3" fmla="*/ 466994 w 6214113"/>
                <a:gd name="connsiteY3" fmla="*/ 589441 h 589441"/>
                <a:gd name="connsiteX4" fmla="*/ 0 w 6214113"/>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4113" h="589441">
                  <a:moveTo>
                    <a:pt x="0" y="0"/>
                  </a:moveTo>
                  <a:lnTo>
                    <a:pt x="6214113" y="0"/>
                  </a:lnTo>
                  <a:lnTo>
                    <a:pt x="6214113" y="589441"/>
                  </a:lnTo>
                  <a:lnTo>
                    <a:pt x="466994" y="589441"/>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5" name="TextBox 4">
              <a:extLst>
                <a:ext uri="{FF2B5EF4-FFF2-40B4-BE49-F238E27FC236}">
                  <a16:creationId xmlns:a16="http://schemas.microsoft.com/office/drawing/2014/main" id="{CA229A34-9252-4B73-8DD0-36417898FE07}"/>
                </a:ext>
              </a:extLst>
            </p:cNvPr>
            <p:cNvSpPr txBox="1">
              <a:spLocks noChangeArrowheads="1"/>
            </p:cNvSpPr>
            <p:nvPr userDrawn="1"/>
          </p:nvSpPr>
          <p:spPr bwMode="auto">
            <a:xfrm>
              <a:off x="230184" y="101666"/>
              <a:ext cx="8380415" cy="368326"/>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PK" b="1">
                  <a:solidFill>
                    <a:schemeClr val="bg1"/>
                  </a:solidFill>
                  <a:latin typeface="Arial" panose="020B0604020202020204" pitchFamily="34" charset="0"/>
                  <a:cs typeface="Arial" panose="020B0604020202020204" pitchFamily="34" charset="0"/>
                </a:rPr>
                <a:t>MODULE 3</a:t>
              </a:r>
              <a:r>
                <a:rPr lang="en-US" altLang="en-PK">
                  <a:solidFill>
                    <a:schemeClr val="bg1"/>
                  </a:solidFill>
                  <a:latin typeface="Arial" panose="020B0604020202020204" pitchFamily="34" charset="0"/>
                  <a:cs typeface="Arial" panose="020B0604020202020204" pitchFamily="34" charset="0"/>
                </a:rPr>
                <a:t>  •  AVOIDING HAZARDS AND RISKS</a:t>
              </a:r>
              <a:endParaRPr lang="en-US" altLang="en-PK" b="1">
                <a:solidFill>
                  <a:schemeClr val="bg1"/>
                </a:solidFill>
                <a:latin typeface="Arial" panose="020B0604020202020204" pitchFamily="34" charset="0"/>
                <a:cs typeface="Arial" panose="020B0604020202020204" pitchFamily="34" charset="0"/>
              </a:endParaRPr>
            </a:p>
          </p:txBody>
        </p:sp>
      </p:grpSp>
      <p:sp>
        <p:nvSpPr>
          <p:cNvPr id="9" name="Subtitle 2"/>
          <p:cNvSpPr>
            <a:spLocks noGrp="1"/>
          </p:cNvSpPr>
          <p:nvPr>
            <p:ph type="subTitle" idx="1"/>
          </p:nvPr>
        </p:nvSpPr>
        <p:spPr>
          <a:xfrm>
            <a:off x="538161" y="5272087"/>
            <a:ext cx="11134726" cy="828675"/>
          </a:xfrm>
        </p:spPr>
        <p:txBody>
          <a:bodyPr>
            <a:normAutofit/>
          </a:bodyPr>
          <a:lstStyle>
            <a:lvl1pPr marL="342900" indent="-342900" algn="l">
              <a:buFont typeface="Arial" charset="0"/>
              <a:buChar char="•"/>
              <a:defRPr sz="2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3914826494"/>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Number List">
    <p:spTree>
      <p:nvGrpSpPr>
        <p:cNvPr id="1" name=""/>
        <p:cNvGrpSpPr/>
        <p:nvPr/>
      </p:nvGrpSpPr>
      <p:grpSpPr>
        <a:xfrm>
          <a:off x="0" y="0"/>
          <a:ext cx="0" cy="0"/>
          <a:chOff x="0" y="0"/>
          <a:chExt cx="0" cy="0"/>
        </a:xfrm>
      </p:grpSpPr>
      <p:grpSp>
        <p:nvGrpSpPr>
          <p:cNvPr id="3" name="Group 6">
            <a:extLst>
              <a:ext uri="{FF2B5EF4-FFF2-40B4-BE49-F238E27FC236}">
                <a16:creationId xmlns:a16="http://schemas.microsoft.com/office/drawing/2014/main" id="{E814742F-36F5-4A71-87A9-C4169CB02747}"/>
              </a:ext>
            </a:extLst>
          </p:cNvPr>
          <p:cNvGrpSpPr>
            <a:grpSpLocks/>
          </p:cNvGrpSpPr>
          <p:nvPr userDrawn="1"/>
        </p:nvGrpSpPr>
        <p:grpSpPr bwMode="auto">
          <a:xfrm>
            <a:off x="0" y="-20638"/>
            <a:ext cx="8610600" cy="615951"/>
            <a:chOff x="-4" y="-20581"/>
            <a:chExt cx="8610603" cy="615995"/>
          </a:xfrm>
        </p:grpSpPr>
        <p:sp>
          <p:nvSpPr>
            <p:cNvPr id="4" name="Rectangle 8">
              <a:extLst>
                <a:ext uri="{FF2B5EF4-FFF2-40B4-BE49-F238E27FC236}">
                  <a16:creationId xmlns:a16="http://schemas.microsoft.com/office/drawing/2014/main" id="{80DDF123-D24B-420A-8424-379E92AB8A00}"/>
                </a:ext>
              </a:extLst>
            </p:cNvPr>
            <p:cNvSpPr/>
            <p:nvPr userDrawn="1"/>
          </p:nvSpPr>
          <p:spPr>
            <a:xfrm rot="10800000" flipV="1">
              <a:off x="-4" y="-20581"/>
              <a:ext cx="6424615" cy="615995"/>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 name="connsiteX0" fmla="*/ 1868480 w 8082593"/>
                <a:gd name="connsiteY0" fmla="*/ 0 h 589441"/>
                <a:gd name="connsiteX1" fmla="*/ 8082593 w 8082593"/>
                <a:gd name="connsiteY1" fmla="*/ 0 h 589441"/>
                <a:gd name="connsiteX2" fmla="*/ 8082593 w 8082593"/>
                <a:gd name="connsiteY2" fmla="*/ 589441 h 589441"/>
                <a:gd name="connsiteX3" fmla="*/ 0 w 8082593"/>
                <a:gd name="connsiteY3" fmla="*/ 589441 h 589441"/>
                <a:gd name="connsiteX4" fmla="*/ 1868480 w 8082593"/>
                <a:gd name="connsiteY4" fmla="*/ 0 h 589441"/>
                <a:gd name="connsiteX0" fmla="*/ 0 w 6214113"/>
                <a:gd name="connsiteY0" fmla="*/ 0 h 589441"/>
                <a:gd name="connsiteX1" fmla="*/ 6214113 w 6214113"/>
                <a:gd name="connsiteY1" fmla="*/ 0 h 589441"/>
                <a:gd name="connsiteX2" fmla="*/ 6214113 w 6214113"/>
                <a:gd name="connsiteY2" fmla="*/ 589441 h 589441"/>
                <a:gd name="connsiteX3" fmla="*/ 466994 w 6214113"/>
                <a:gd name="connsiteY3" fmla="*/ 589441 h 589441"/>
                <a:gd name="connsiteX4" fmla="*/ 0 w 6214113"/>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4113" h="589441">
                  <a:moveTo>
                    <a:pt x="0" y="0"/>
                  </a:moveTo>
                  <a:lnTo>
                    <a:pt x="6214113" y="0"/>
                  </a:lnTo>
                  <a:lnTo>
                    <a:pt x="6214113" y="589441"/>
                  </a:lnTo>
                  <a:lnTo>
                    <a:pt x="466994" y="589441"/>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6" name="TextBox 5">
              <a:extLst>
                <a:ext uri="{FF2B5EF4-FFF2-40B4-BE49-F238E27FC236}">
                  <a16:creationId xmlns:a16="http://schemas.microsoft.com/office/drawing/2014/main" id="{FABC1D2F-A74E-440C-9D9C-DDF8E41E4224}"/>
                </a:ext>
              </a:extLst>
            </p:cNvPr>
            <p:cNvSpPr txBox="1">
              <a:spLocks noChangeArrowheads="1"/>
            </p:cNvSpPr>
            <p:nvPr userDrawn="1"/>
          </p:nvSpPr>
          <p:spPr bwMode="auto">
            <a:xfrm>
              <a:off x="230184" y="101666"/>
              <a:ext cx="8380415" cy="368326"/>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PK" b="1">
                  <a:solidFill>
                    <a:schemeClr val="bg1"/>
                  </a:solidFill>
                  <a:latin typeface="Arial" panose="020B0604020202020204" pitchFamily="34" charset="0"/>
                  <a:cs typeface="Arial" panose="020B0604020202020204" pitchFamily="34" charset="0"/>
                </a:rPr>
                <a:t>MODULE 3</a:t>
              </a:r>
              <a:r>
                <a:rPr lang="en-US" altLang="en-PK">
                  <a:solidFill>
                    <a:schemeClr val="bg1"/>
                  </a:solidFill>
                  <a:latin typeface="Arial" panose="020B0604020202020204" pitchFamily="34" charset="0"/>
                  <a:cs typeface="Arial" panose="020B0604020202020204" pitchFamily="34" charset="0"/>
                </a:rPr>
                <a:t>  •  AVOIDING HAZARDS AND RISKS</a:t>
              </a:r>
              <a:endParaRPr lang="en-US" altLang="en-PK" b="1">
                <a:solidFill>
                  <a:schemeClr val="bg1"/>
                </a:solidFill>
                <a:latin typeface="Arial" panose="020B0604020202020204" pitchFamily="34" charset="0"/>
                <a:cs typeface="Arial" panose="020B0604020202020204" pitchFamily="34" charset="0"/>
              </a:endParaRPr>
            </a:p>
          </p:txBody>
        </p:sp>
      </p:grpSp>
      <p:sp>
        <p:nvSpPr>
          <p:cNvPr id="5" name="Subtitle 2"/>
          <p:cNvSpPr>
            <a:spLocks noGrp="1"/>
          </p:cNvSpPr>
          <p:nvPr>
            <p:ph type="subTitle" idx="1"/>
          </p:nvPr>
        </p:nvSpPr>
        <p:spPr>
          <a:xfrm>
            <a:off x="666749" y="914400"/>
            <a:ext cx="4576763" cy="5143500"/>
          </a:xfrm>
        </p:spPr>
        <p:txBody>
          <a:bodyPr>
            <a:normAutofit/>
          </a:bodyPr>
          <a:lstStyle>
            <a:lvl1pPr marL="514350" indent="-514350" algn="l">
              <a:buFont typeface="+mj-lt"/>
              <a:buAutoNum type="arabicPeriod"/>
              <a:defRPr sz="280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2661230354"/>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Titl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4ED901D7-27D6-4491-9686-C33C0C557D52}"/>
              </a:ext>
            </a:extLst>
          </p:cNvPr>
          <p:cNvSpPr/>
          <p:nvPr userDrawn="1"/>
        </p:nvSpPr>
        <p:spPr>
          <a:xfrm>
            <a:off x="0" y="0"/>
            <a:ext cx="12192000" cy="6858000"/>
          </a:xfrm>
          <a:prstGeom prst="rect">
            <a:avLst/>
          </a:prstGeom>
          <a:solidFill>
            <a:schemeClr val="accent5">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Rectangle 3">
            <a:extLst>
              <a:ext uri="{FF2B5EF4-FFF2-40B4-BE49-F238E27FC236}">
                <a16:creationId xmlns:a16="http://schemas.microsoft.com/office/drawing/2014/main" id="{41DA0274-01D3-4848-8277-92453CD438BC}"/>
              </a:ext>
            </a:extLst>
          </p:cNvPr>
          <p:cNvSpPr/>
          <p:nvPr userDrawn="1"/>
        </p:nvSpPr>
        <p:spPr>
          <a:xfrm>
            <a:off x="0" y="1485900"/>
            <a:ext cx="12192000" cy="38862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grpSp>
        <p:nvGrpSpPr>
          <p:cNvPr id="5" name="Group 8">
            <a:extLst>
              <a:ext uri="{FF2B5EF4-FFF2-40B4-BE49-F238E27FC236}">
                <a16:creationId xmlns:a16="http://schemas.microsoft.com/office/drawing/2014/main" id="{AB1D7CE5-59DA-4DB5-AC87-A26FAB518035}"/>
              </a:ext>
            </a:extLst>
          </p:cNvPr>
          <p:cNvGrpSpPr>
            <a:grpSpLocks/>
          </p:cNvGrpSpPr>
          <p:nvPr userDrawn="1"/>
        </p:nvGrpSpPr>
        <p:grpSpPr bwMode="auto">
          <a:xfrm>
            <a:off x="0" y="-20638"/>
            <a:ext cx="8610600" cy="615951"/>
            <a:chOff x="-4" y="-20581"/>
            <a:chExt cx="8610603" cy="615995"/>
          </a:xfrm>
        </p:grpSpPr>
        <p:sp>
          <p:nvSpPr>
            <p:cNvPr id="6" name="Rectangle 8">
              <a:extLst>
                <a:ext uri="{FF2B5EF4-FFF2-40B4-BE49-F238E27FC236}">
                  <a16:creationId xmlns:a16="http://schemas.microsoft.com/office/drawing/2014/main" id="{263A0838-33F5-4299-A69D-B381F3D68C7B}"/>
                </a:ext>
              </a:extLst>
            </p:cNvPr>
            <p:cNvSpPr/>
            <p:nvPr userDrawn="1"/>
          </p:nvSpPr>
          <p:spPr>
            <a:xfrm rot="10800000" flipV="1">
              <a:off x="-4" y="-20581"/>
              <a:ext cx="6424615" cy="615995"/>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 name="connsiteX0" fmla="*/ 1868480 w 8082593"/>
                <a:gd name="connsiteY0" fmla="*/ 0 h 589441"/>
                <a:gd name="connsiteX1" fmla="*/ 8082593 w 8082593"/>
                <a:gd name="connsiteY1" fmla="*/ 0 h 589441"/>
                <a:gd name="connsiteX2" fmla="*/ 8082593 w 8082593"/>
                <a:gd name="connsiteY2" fmla="*/ 589441 h 589441"/>
                <a:gd name="connsiteX3" fmla="*/ 0 w 8082593"/>
                <a:gd name="connsiteY3" fmla="*/ 589441 h 589441"/>
                <a:gd name="connsiteX4" fmla="*/ 1868480 w 8082593"/>
                <a:gd name="connsiteY4" fmla="*/ 0 h 589441"/>
                <a:gd name="connsiteX0" fmla="*/ 0 w 6214113"/>
                <a:gd name="connsiteY0" fmla="*/ 0 h 589441"/>
                <a:gd name="connsiteX1" fmla="*/ 6214113 w 6214113"/>
                <a:gd name="connsiteY1" fmla="*/ 0 h 589441"/>
                <a:gd name="connsiteX2" fmla="*/ 6214113 w 6214113"/>
                <a:gd name="connsiteY2" fmla="*/ 589441 h 589441"/>
                <a:gd name="connsiteX3" fmla="*/ 466994 w 6214113"/>
                <a:gd name="connsiteY3" fmla="*/ 589441 h 589441"/>
                <a:gd name="connsiteX4" fmla="*/ 0 w 6214113"/>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4113" h="589441">
                  <a:moveTo>
                    <a:pt x="0" y="0"/>
                  </a:moveTo>
                  <a:lnTo>
                    <a:pt x="6214113" y="0"/>
                  </a:lnTo>
                  <a:lnTo>
                    <a:pt x="6214113" y="589441"/>
                  </a:lnTo>
                  <a:lnTo>
                    <a:pt x="466994" y="589441"/>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7" name="TextBox 6">
              <a:extLst>
                <a:ext uri="{FF2B5EF4-FFF2-40B4-BE49-F238E27FC236}">
                  <a16:creationId xmlns:a16="http://schemas.microsoft.com/office/drawing/2014/main" id="{6D8EC83E-0310-4A1C-8459-0DEEC6E84CCD}"/>
                </a:ext>
              </a:extLst>
            </p:cNvPr>
            <p:cNvSpPr txBox="1">
              <a:spLocks noChangeArrowheads="1"/>
            </p:cNvSpPr>
            <p:nvPr userDrawn="1"/>
          </p:nvSpPr>
          <p:spPr bwMode="auto">
            <a:xfrm>
              <a:off x="230184" y="101666"/>
              <a:ext cx="8380415" cy="368326"/>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PK" b="1">
                  <a:solidFill>
                    <a:schemeClr val="bg1"/>
                  </a:solidFill>
                  <a:latin typeface="Arial" panose="020B0604020202020204" pitchFamily="34" charset="0"/>
                  <a:cs typeface="Arial" panose="020B0604020202020204" pitchFamily="34" charset="0"/>
                </a:rPr>
                <a:t>MODULE 3</a:t>
              </a:r>
              <a:r>
                <a:rPr lang="en-US" altLang="en-PK">
                  <a:solidFill>
                    <a:schemeClr val="bg1"/>
                  </a:solidFill>
                  <a:latin typeface="Arial" panose="020B0604020202020204" pitchFamily="34" charset="0"/>
                  <a:cs typeface="Arial" panose="020B0604020202020204" pitchFamily="34" charset="0"/>
                </a:rPr>
                <a:t>  •  AVOIDING HAZARDS AND RISKS</a:t>
              </a:r>
              <a:endParaRPr lang="en-US" altLang="en-PK" b="1">
                <a:solidFill>
                  <a:schemeClr val="bg1"/>
                </a:solidFill>
                <a:latin typeface="Arial" panose="020B0604020202020204" pitchFamily="34" charset="0"/>
                <a:cs typeface="Arial" panose="020B0604020202020204" pitchFamily="34" charset="0"/>
              </a:endParaRPr>
            </a:p>
          </p:txBody>
        </p:sp>
      </p:grpSp>
      <p:sp>
        <p:nvSpPr>
          <p:cNvPr id="13" name="Subtitle 2"/>
          <p:cNvSpPr>
            <a:spLocks noGrp="1"/>
          </p:cNvSpPr>
          <p:nvPr>
            <p:ph type="subTitle" idx="1"/>
          </p:nvPr>
        </p:nvSpPr>
        <p:spPr>
          <a:xfrm>
            <a:off x="493129" y="1956340"/>
            <a:ext cx="5977119" cy="2858728"/>
          </a:xfrm>
        </p:spPr>
        <p:txBody>
          <a:bodyPr>
            <a:normAutofit/>
          </a:bodyPr>
          <a:lstStyle>
            <a:lvl1pPr marL="0" indent="0" algn="l">
              <a:buFont typeface="+mj-lt"/>
              <a:buNone/>
              <a:defRPr sz="4800">
                <a:solidFill>
                  <a:schemeClr val="bg1"/>
                </a:solidFill>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Tree>
    <p:extLst>
      <p:ext uri="{BB962C8B-B14F-4D97-AF65-F5344CB8AC3E}">
        <p14:creationId xmlns:p14="http://schemas.microsoft.com/office/powerpoint/2010/main" val="2507007015"/>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WrapUp">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6D195F3-7AA8-42B1-A22F-B472C8EAC770}"/>
              </a:ext>
            </a:extLst>
          </p:cNvPr>
          <p:cNvSpPr/>
          <p:nvPr userDrawn="1"/>
        </p:nvSpPr>
        <p:spPr>
          <a:xfrm>
            <a:off x="0" y="0"/>
            <a:ext cx="12192000" cy="6858000"/>
          </a:xfrm>
          <a:prstGeom prst="rect">
            <a:avLst/>
          </a:prstGeom>
          <a:solidFill>
            <a:schemeClr val="accent5">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3" name="Rectangle 2">
            <a:extLst>
              <a:ext uri="{FF2B5EF4-FFF2-40B4-BE49-F238E27FC236}">
                <a16:creationId xmlns:a16="http://schemas.microsoft.com/office/drawing/2014/main" id="{F2FB96DE-DE4F-423C-95E0-DADBB7EE40FF}"/>
              </a:ext>
            </a:extLst>
          </p:cNvPr>
          <p:cNvSpPr/>
          <p:nvPr userDrawn="1"/>
        </p:nvSpPr>
        <p:spPr>
          <a:xfrm>
            <a:off x="0" y="1485900"/>
            <a:ext cx="12192000" cy="38862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4" name="TextBox 3">
            <a:extLst>
              <a:ext uri="{FF2B5EF4-FFF2-40B4-BE49-F238E27FC236}">
                <a16:creationId xmlns:a16="http://schemas.microsoft.com/office/drawing/2014/main" id="{60320A11-A0EB-49BE-B528-B7335338EE60}"/>
              </a:ext>
            </a:extLst>
          </p:cNvPr>
          <p:cNvSpPr txBox="1">
            <a:spLocks noChangeArrowheads="1"/>
          </p:cNvSpPr>
          <p:nvPr userDrawn="1"/>
        </p:nvSpPr>
        <p:spPr bwMode="auto">
          <a:xfrm>
            <a:off x="374650" y="2401888"/>
            <a:ext cx="6164263" cy="1939925"/>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PK" sz="6000">
                <a:solidFill>
                  <a:schemeClr val="bg1"/>
                </a:solidFill>
                <a:latin typeface="Arial" panose="020B0604020202020204" pitchFamily="34" charset="0"/>
                <a:cs typeface="Arial" panose="020B0604020202020204" pitchFamily="34" charset="0"/>
              </a:rPr>
              <a:t>Key things</a:t>
            </a:r>
            <a:br>
              <a:rPr lang="en-US" altLang="en-PK" sz="6000">
                <a:solidFill>
                  <a:schemeClr val="bg1"/>
                </a:solidFill>
                <a:latin typeface="Arial" panose="020B0604020202020204" pitchFamily="34" charset="0"/>
                <a:cs typeface="Arial" panose="020B0604020202020204" pitchFamily="34" charset="0"/>
              </a:rPr>
            </a:br>
            <a:r>
              <a:rPr lang="en-US" altLang="en-PK" sz="6000">
                <a:solidFill>
                  <a:schemeClr val="bg1"/>
                </a:solidFill>
                <a:latin typeface="Arial" panose="020B0604020202020204" pitchFamily="34" charset="0"/>
                <a:cs typeface="Arial" panose="020B0604020202020204" pitchFamily="34" charset="0"/>
              </a:rPr>
              <a:t>to remember</a:t>
            </a:r>
          </a:p>
        </p:txBody>
      </p:sp>
      <p:sp>
        <p:nvSpPr>
          <p:cNvPr id="5" name="Rectangle 4">
            <a:extLst>
              <a:ext uri="{FF2B5EF4-FFF2-40B4-BE49-F238E27FC236}">
                <a16:creationId xmlns:a16="http://schemas.microsoft.com/office/drawing/2014/main" id="{E1FA6B8D-B1A3-499B-925B-EF37D3B1B705}"/>
              </a:ext>
            </a:extLst>
          </p:cNvPr>
          <p:cNvSpPr/>
          <p:nvPr userDrawn="1"/>
        </p:nvSpPr>
        <p:spPr>
          <a:xfrm>
            <a:off x="6913563" y="660400"/>
            <a:ext cx="4783137" cy="5537200"/>
          </a:xfrm>
          <a:prstGeom prst="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pic>
        <p:nvPicPr>
          <p:cNvPr id="6" name="Picture 10">
            <a:extLst>
              <a:ext uri="{FF2B5EF4-FFF2-40B4-BE49-F238E27FC236}">
                <a16:creationId xmlns:a16="http://schemas.microsoft.com/office/drawing/2014/main" id="{C0717781-6A7A-4452-9C6B-3AF23BE919E6}"/>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6899275" y="-261938"/>
            <a:ext cx="5183188" cy="66897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7" name="Group 11">
            <a:extLst>
              <a:ext uri="{FF2B5EF4-FFF2-40B4-BE49-F238E27FC236}">
                <a16:creationId xmlns:a16="http://schemas.microsoft.com/office/drawing/2014/main" id="{5F1127C6-003F-4502-A078-0F1077F8E16F}"/>
              </a:ext>
            </a:extLst>
          </p:cNvPr>
          <p:cNvGrpSpPr>
            <a:grpSpLocks/>
          </p:cNvGrpSpPr>
          <p:nvPr userDrawn="1"/>
        </p:nvGrpSpPr>
        <p:grpSpPr bwMode="auto">
          <a:xfrm>
            <a:off x="0" y="-20638"/>
            <a:ext cx="12192000" cy="6935788"/>
            <a:chOff x="-4" y="-20581"/>
            <a:chExt cx="12192004" cy="6936282"/>
          </a:xfrm>
        </p:grpSpPr>
        <p:sp>
          <p:nvSpPr>
            <p:cNvPr id="8" name="Rectangle 8">
              <a:extLst>
                <a:ext uri="{FF2B5EF4-FFF2-40B4-BE49-F238E27FC236}">
                  <a16:creationId xmlns:a16="http://schemas.microsoft.com/office/drawing/2014/main" id="{E4C419BC-D0B5-4053-B2B6-986FC0724E7E}"/>
                </a:ext>
              </a:extLst>
            </p:cNvPr>
            <p:cNvSpPr/>
            <p:nvPr userDrawn="1"/>
          </p:nvSpPr>
          <p:spPr>
            <a:xfrm rot="10800000" flipV="1">
              <a:off x="-4" y="-20581"/>
              <a:ext cx="6424615" cy="615995"/>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28477"/>
                <a:gd name="connsiteY0" fmla="*/ 0 h 589441"/>
                <a:gd name="connsiteX1" fmla="*/ 8328477 w 8328477"/>
                <a:gd name="connsiteY1" fmla="*/ 0 h 589441"/>
                <a:gd name="connsiteX2" fmla="*/ 8328477 w 8328477"/>
                <a:gd name="connsiteY2" fmla="*/ 589441 h 589441"/>
                <a:gd name="connsiteX3" fmla="*/ 508452 w 8328477"/>
                <a:gd name="connsiteY3" fmla="*/ 589441 h 589441"/>
                <a:gd name="connsiteX4" fmla="*/ 0 w 8328477"/>
                <a:gd name="connsiteY4" fmla="*/ 0 h 589441"/>
                <a:gd name="connsiteX0" fmla="*/ 0 w 8328477"/>
                <a:gd name="connsiteY0" fmla="*/ 0 h 603127"/>
                <a:gd name="connsiteX1" fmla="*/ 8328477 w 8328477"/>
                <a:gd name="connsiteY1" fmla="*/ 0 h 603127"/>
                <a:gd name="connsiteX2" fmla="*/ 8328477 w 8328477"/>
                <a:gd name="connsiteY2" fmla="*/ 589441 h 603127"/>
                <a:gd name="connsiteX3" fmla="*/ 314981 w 8328477"/>
                <a:gd name="connsiteY3" fmla="*/ 603127 h 603127"/>
                <a:gd name="connsiteX4" fmla="*/ 0 w 8328477"/>
                <a:gd name="connsiteY4" fmla="*/ 0 h 603127"/>
                <a:gd name="connsiteX0" fmla="*/ 0 w 8328477"/>
                <a:gd name="connsiteY0" fmla="*/ 0 h 589441"/>
                <a:gd name="connsiteX1" fmla="*/ 8328477 w 8328477"/>
                <a:gd name="connsiteY1" fmla="*/ 0 h 589441"/>
                <a:gd name="connsiteX2" fmla="*/ 8328477 w 8328477"/>
                <a:gd name="connsiteY2" fmla="*/ 589441 h 589441"/>
                <a:gd name="connsiteX3" fmla="*/ 245884 w 8328477"/>
                <a:gd name="connsiteY3" fmla="*/ 589441 h 589441"/>
                <a:gd name="connsiteX4" fmla="*/ 0 w 8328477"/>
                <a:gd name="connsiteY4" fmla="*/ 0 h 589441"/>
                <a:gd name="connsiteX0" fmla="*/ 1868480 w 8082593"/>
                <a:gd name="connsiteY0" fmla="*/ 0 h 589441"/>
                <a:gd name="connsiteX1" fmla="*/ 8082593 w 8082593"/>
                <a:gd name="connsiteY1" fmla="*/ 0 h 589441"/>
                <a:gd name="connsiteX2" fmla="*/ 8082593 w 8082593"/>
                <a:gd name="connsiteY2" fmla="*/ 589441 h 589441"/>
                <a:gd name="connsiteX3" fmla="*/ 0 w 8082593"/>
                <a:gd name="connsiteY3" fmla="*/ 589441 h 589441"/>
                <a:gd name="connsiteX4" fmla="*/ 1868480 w 8082593"/>
                <a:gd name="connsiteY4" fmla="*/ 0 h 589441"/>
                <a:gd name="connsiteX0" fmla="*/ 0 w 6214113"/>
                <a:gd name="connsiteY0" fmla="*/ 0 h 589441"/>
                <a:gd name="connsiteX1" fmla="*/ 6214113 w 6214113"/>
                <a:gd name="connsiteY1" fmla="*/ 0 h 589441"/>
                <a:gd name="connsiteX2" fmla="*/ 6214113 w 6214113"/>
                <a:gd name="connsiteY2" fmla="*/ 589441 h 589441"/>
                <a:gd name="connsiteX3" fmla="*/ 466994 w 6214113"/>
                <a:gd name="connsiteY3" fmla="*/ 589441 h 589441"/>
                <a:gd name="connsiteX4" fmla="*/ 0 w 6214113"/>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14113" h="589441">
                  <a:moveTo>
                    <a:pt x="0" y="0"/>
                  </a:moveTo>
                  <a:lnTo>
                    <a:pt x="6214113" y="0"/>
                  </a:lnTo>
                  <a:lnTo>
                    <a:pt x="6214113" y="589441"/>
                  </a:lnTo>
                  <a:lnTo>
                    <a:pt x="466994" y="589441"/>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sp>
          <p:nvSpPr>
            <p:cNvPr id="9" name="TextBox 8">
              <a:extLst>
                <a:ext uri="{FF2B5EF4-FFF2-40B4-BE49-F238E27FC236}">
                  <a16:creationId xmlns:a16="http://schemas.microsoft.com/office/drawing/2014/main" id="{519073A2-E516-40AA-B5D7-93C8AE01AD9E}"/>
                </a:ext>
              </a:extLst>
            </p:cNvPr>
            <p:cNvSpPr txBox="1">
              <a:spLocks noChangeArrowheads="1"/>
            </p:cNvSpPr>
            <p:nvPr userDrawn="1"/>
          </p:nvSpPr>
          <p:spPr bwMode="auto">
            <a:xfrm>
              <a:off x="230184" y="101666"/>
              <a:ext cx="8380415" cy="368326"/>
            </a:xfrm>
            <a:prstGeom prst="rect">
              <a:avLst/>
            </a:prstGeom>
            <a:noFill/>
            <a:ln>
              <a:noFill/>
            </a:ln>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defRPr/>
              </a:pPr>
              <a:r>
                <a:rPr lang="en-US" altLang="en-PK" b="1">
                  <a:solidFill>
                    <a:schemeClr val="bg1"/>
                  </a:solidFill>
                  <a:latin typeface="Arial" panose="020B0604020202020204" pitchFamily="34" charset="0"/>
                  <a:cs typeface="Arial" panose="020B0604020202020204" pitchFamily="34" charset="0"/>
                </a:rPr>
                <a:t>MODULE 3</a:t>
              </a:r>
              <a:r>
                <a:rPr lang="en-US" altLang="en-PK">
                  <a:solidFill>
                    <a:schemeClr val="bg1"/>
                  </a:solidFill>
                  <a:latin typeface="Arial" panose="020B0604020202020204" pitchFamily="34" charset="0"/>
                  <a:cs typeface="Arial" panose="020B0604020202020204" pitchFamily="34" charset="0"/>
                </a:rPr>
                <a:t>  •  AVOIDING HAZARDS AND RISKS</a:t>
              </a:r>
              <a:endParaRPr lang="en-US" altLang="en-PK" b="1">
                <a:solidFill>
                  <a:schemeClr val="bg1"/>
                </a:solidFill>
                <a:latin typeface="Arial" panose="020B0604020202020204" pitchFamily="34" charset="0"/>
                <a:cs typeface="Arial" panose="020B0604020202020204" pitchFamily="34" charset="0"/>
              </a:endParaRPr>
            </a:p>
          </p:txBody>
        </p:sp>
        <p:sp>
          <p:nvSpPr>
            <p:cNvPr id="10" name="Rectangle 8">
              <a:extLst>
                <a:ext uri="{FF2B5EF4-FFF2-40B4-BE49-F238E27FC236}">
                  <a16:creationId xmlns:a16="http://schemas.microsoft.com/office/drawing/2014/main" id="{354BBF96-0FDF-48A5-936D-CFA9A4E057D2}"/>
                </a:ext>
              </a:extLst>
            </p:cNvPr>
            <p:cNvSpPr/>
            <p:nvPr userDrawn="1"/>
          </p:nvSpPr>
          <p:spPr>
            <a:xfrm flipV="1">
              <a:off x="10856913" y="5867876"/>
              <a:ext cx="1335087" cy="1001784"/>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1" name="Picture 15">
              <a:extLst>
                <a:ext uri="{FF2B5EF4-FFF2-40B4-BE49-F238E27FC236}">
                  <a16:creationId xmlns:a16="http://schemas.microsoft.com/office/drawing/2014/main" id="{6C96280E-A60B-4DD0-B4A7-B1A6CDD4B170}"/>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113117" y="5867951"/>
              <a:ext cx="1078883"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142661405"/>
      </p:ext>
    </p:extLst>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05293670"/>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9748379"/>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7CDA1EC-8348-40F6-BF4F-41FF35D39D4F}"/>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GB"/>
              <a:t>Click to edit Master title style</a:t>
            </a:r>
            <a:endParaRPr lang="en-GB" altLang="en-GB"/>
          </a:p>
        </p:txBody>
      </p:sp>
      <p:sp>
        <p:nvSpPr>
          <p:cNvPr id="1027" name="Text Placeholder 2">
            <a:extLst>
              <a:ext uri="{FF2B5EF4-FFF2-40B4-BE49-F238E27FC236}">
                <a16:creationId xmlns:a16="http://schemas.microsoft.com/office/drawing/2014/main" id="{9DAC204C-544D-4FC4-80FC-1511CDAD1736}"/>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GB"/>
              <a:t>Click to edit Master text styles</a:t>
            </a:r>
          </a:p>
          <a:p>
            <a:pPr lvl="1"/>
            <a:r>
              <a:rPr lang="en-US" altLang="en-GB"/>
              <a:t>Second level</a:t>
            </a:r>
          </a:p>
          <a:p>
            <a:pPr lvl="2"/>
            <a:r>
              <a:rPr lang="en-US" altLang="en-GB"/>
              <a:t>Third level</a:t>
            </a:r>
          </a:p>
          <a:p>
            <a:pPr lvl="3"/>
            <a:r>
              <a:rPr lang="en-US" altLang="en-GB"/>
              <a:t>Fourth level</a:t>
            </a:r>
          </a:p>
          <a:p>
            <a:pPr lvl="4"/>
            <a:r>
              <a:rPr lang="en-US" altLang="en-GB"/>
              <a:t>Fifth level</a:t>
            </a:r>
            <a:endParaRPr lang="en-GB" altLang="en-GB"/>
          </a:p>
        </p:txBody>
      </p:sp>
      <p:sp>
        <p:nvSpPr>
          <p:cNvPr id="4" name="Date Placeholder 3">
            <a:extLst>
              <a:ext uri="{FF2B5EF4-FFF2-40B4-BE49-F238E27FC236}">
                <a16:creationId xmlns:a16="http://schemas.microsoft.com/office/drawing/2014/main" id="{AC4E6E48-EF93-4201-93FD-6C2E087419E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DCCC6576-2882-4ACD-B52E-2F018F141387}" type="datetime1">
              <a:rPr lang="en-GB"/>
              <a:pPr>
                <a:defRPr/>
              </a:pPr>
              <a:t>31/05/2023</a:t>
            </a:fld>
            <a:endParaRPr lang="en-GB" dirty="0"/>
          </a:p>
        </p:txBody>
      </p:sp>
      <p:sp>
        <p:nvSpPr>
          <p:cNvPr id="5" name="Footer Placeholder 4">
            <a:extLst>
              <a:ext uri="{FF2B5EF4-FFF2-40B4-BE49-F238E27FC236}">
                <a16:creationId xmlns:a16="http://schemas.microsoft.com/office/drawing/2014/main" id="{7A07DDE9-1206-410D-B569-F1FBD30F467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GB"/>
          </a:p>
        </p:txBody>
      </p:sp>
      <p:sp>
        <p:nvSpPr>
          <p:cNvPr id="6" name="Slide Number Placeholder 5">
            <a:extLst>
              <a:ext uri="{FF2B5EF4-FFF2-40B4-BE49-F238E27FC236}">
                <a16:creationId xmlns:a16="http://schemas.microsoft.com/office/drawing/2014/main" id="{F854536E-5C38-4FEA-B867-0CCD94AF8FC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a:solidFill>
                  <a:schemeClr val="tx1">
                    <a:tint val="75000"/>
                  </a:schemeClr>
                </a:solidFill>
                <a:latin typeface="+mn-lt"/>
              </a:defRPr>
            </a:lvl1pPr>
          </a:lstStyle>
          <a:p>
            <a:pPr>
              <a:defRPr/>
            </a:pPr>
            <a:fld id="{D25F1DE7-83C8-4BA4-ABFA-15F966FAA240}" type="slidenum">
              <a:rPr lang="en-GB"/>
              <a:pPr>
                <a:defRPr/>
              </a:pPr>
              <a:t>‹#›</a:t>
            </a:fld>
            <a:endParaRPr lang="en-GB" dirty="0"/>
          </a:p>
        </p:txBody>
      </p:sp>
    </p:spTree>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mc:AlternateContent xmlns:mc="http://schemas.openxmlformats.org/markup-compatibility/2006" xmlns:p14="http://schemas.microsoft.com/office/powerpoint/2010/main">
    <mc:Choice Requires="p14">
      <p:transition spd="slow" p14:dur="1750"/>
    </mc:Choice>
    <mc:Fallback xmlns="">
      <p:transition spd="slow"/>
    </mc:Fallback>
  </mc:AlternateContent>
  <p:hf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 Id="rId5" Type="http://schemas.openxmlformats.org/officeDocument/2006/relationships/image" Target="../media/image2.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22.pn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5.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27.png"/><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29.png"/></Relationships>
</file>

<file path=ppt/slides/_rels/slide18.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png"/><Relationship Id="rId4" Type="http://schemas.openxmlformats.org/officeDocument/2006/relationships/image" Target="../media/image39.png"/></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7.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2.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47.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jpeg"/></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34.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4.xml"/><Relationship Id="rId1" Type="http://schemas.openxmlformats.org/officeDocument/2006/relationships/slideLayout" Target="../slideLayouts/slideLayout6.xml"/><Relationship Id="rId6" Type="http://schemas.openxmlformats.org/officeDocument/2006/relationships/image" Target="../media/image2.png"/><Relationship Id="rId5" Type="http://schemas.openxmlformats.org/officeDocument/2006/relationships/image" Target="../media/image55.png"/><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3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8.png"/><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1312052-E656-44C8-978F-83D6AE09A645}"/>
              </a:ext>
            </a:extLst>
          </p:cNvPr>
          <p:cNvSpPr/>
          <p:nvPr/>
        </p:nvSpPr>
        <p:spPr>
          <a:xfrm>
            <a:off x="0" y="0"/>
            <a:ext cx="12192000" cy="6858000"/>
          </a:xfrm>
          <a:prstGeom prst="rect">
            <a:avLst/>
          </a:prstGeom>
          <a:solidFill>
            <a:schemeClr val="accent5">
              <a:lumMod val="7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7" name="Rectangle 6">
            <a:extLst>
              <a:ext uri="{FF2B5EF4-FFF2-40B4-BE49-F238E27FC236}">
                <a16:creationId xmlns:a16="http://schemas.microsoft.com/office/drawing/2014/main" id="{55E3D516-29B9-42D9-9D85-16C363937A55}"/>
              </a:ext>
            </a:extLst>
          </p:cNvPr>
          <p:cNvSpPr/>
          <p:nvPr/>
        </p:nvSpPr>
        <p:spPr>
          <a:xfrm>
            <a:off x="0" y="1671638"/>
            <a:ext cx="12192000" cy="351472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8" name="Rectangle 7">
            <a:extLst>
              <a:ext uri="{FF2B5EF4-FFF2-40B4-BE49-F238E27FC236}">
                <a16:creationId xmlns:a16="http://schemas.microsoft.com/office/drawing/2014/main" id="{68658BC7-9BFA-4A2B-A835-E12432171AF9}"/>
              </a:ext>
            </a:extLst>
          </p:cNvPr>
          <p:cNvSpPr/>
          <p:nvPr/>
        </p:nvSpPr>
        <p:spPr>
          <a:xfrm>
            <a:off x="8194675" y="1042988"/>
            <a:ext cx="3592513" cy="4772025"/>
          </a:xfrm>
          <a:prstGeom prst="rect">
            <a:avLst/>
          </a:prstGeom>
          <a:solidFill>
            <a:schemeClr val="bg1"/>
          </a:solidFill>
          <a:ln>
            <a:noFill/>
          </a:ln>
          <a:effectLst>
            <a:outerShdw blurRad="50800" dist="762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sp>
        <p:nvSpPr>
          <p:cNvPr id="15365" name="TextBox 8">
            <a:extLst>
              <a:ext uri="{FF2B5EF4-FFF2-40B4-BE49-F238E27FC236}">
                <a16:creationId xmlns:a16="http://schemas.microsoft.com/office/drawing/2014/main" id="{6E567416-4F58-4818-9306-DAE0C75A7DF4}"/>
              </a:ext>
            </a:extLst>
          </p:cNvPr>
          <p:cNvSpPr txBox="1">
            <a:spLocks noChangeArrowheads="1"/>
          </p:cNvSpPr>
          <p:nvPr/>
        </p:nvSpPr>
        <p:spPr bwMode="auto">
          <a:xfrm>
            <a:off x="368300" y="2051050"/>
            <a:ext cx="616426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GB" sz="3200" b="1">
                <a:solidFill>
                  <a:schemeClr val="bg1"/>
                </a:solidFill>
                <a:latin typeface="Arial" panose="020B0604020202020204" pitchFamily="34" charset="0"/>
                <a:cs typeface="Arial" panose="020B0604020202020204" pitchFamily="34" charset="0"/>
              </a:rPr>
              <a:t>MODULE 3</a:t>
            </a:r>
          </a:p>
        </p:txBody>
      </p:sp>
      <p:sp>
        <p:nvSpPr>
          <p:cNvPr id="15366" name="TextBox 9">
            <a:extLst>
              <a:ext uri="{FF2B5EF4-FFF2-40B4-BE49-F238E27FC236}">
                <a16:creationId xmlns:a16="http://schemas.microsoft.com/office/drawing/2014/main" id="{E5B1FAA5-3DF3-4DA5-B01F-F34B6A5E62E1}"/>
              </a:ext>
            </a:extLst>
          </p:cNvPr>
          <p:cNvSpPr txBox="1">
            <a:spLocks noChangeArrowheads="1"/>
          </p:cNvSpPr>
          <p:nvPr/>
        </p:nvSpPr>
        <p:spPr bwMode="auto">
          <a:xfrm>
            <a:off x="368300" y="2986088"/>
            <a:ext cx="7394575" cy="1754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GB" sz="5400" dirty="0">
                <a:solidFill>
                  <a:schemeClr val="bg1"/>
                </a:solidFill>
                <a:latin typeface="Arial" panose="020B0604020202020204" pitchFamily="34" charset="0"/>
                <a:cs typeface="Arial" panose="020B0604020202020204" pitchFamily="34" charset="0"/>
              </a:rPr>
              <a:t>Avoiding hazards</a:t>
            </a:r>
            <a:br>
              <a:rPr lang="en-US" altLang="en-GB" sz="5400" dirty="0">
                <a:solidFill>
                  <a:schemeClr val="bg1"/>
                </a:solidFill>
                <a:latin typeface="Arial" panose="020B0604020202020204" pitchFamily="34" charset="0"/>
                <a:cs typeface="Arial" panose="020B0604020202020204" pitchFamily="34" charset="0"/>
              </a:rPr>
            </a:br>
            <a:r>
              <a:rPr lang="en-US" altLang="en-GB" sz="5400" dirty="0">
                <a:solidFill>
                  <a:schemeClr val="bg1"/>
                </a:solidFill>
                <a:latin typeface="Arial" panose="020B0604020202020204" pitchFamily="34" charset="0"/>
                <a:cs typeface="Arial" panose="020B0604020202020204" pitchFamily="34" charset="0"/>
              </a:rPr>
              <a:t>and risks</a:t>
            </a:r>
          </a:p>
        </p:txBody>
      </p:sp>
      <p:cxnSp>
        <p:nvCxnSpPr>
          <p:cNvPr id="11" name="Straight Connector 10">
            <a:extLst>
              <a:ext uri="{FF2B5EF4-FFF2-40B4-BE49-F238E27FC236}">
                <a16:creationId xmlns:a16="http://schemas.microsoft.com/office/drawing/2014/main" id="{E1CE41CB-60DF-407C-B3A5-1AA5A74765B8}"/>
              </a:ext>
            </a:extLst>
          </p:cNvPr>
          <p:cNvCxnSpPr/>
          <p:nvPr/>
        </p:nvCxnSpPr>
        <p:spPr>
          <a:xfrm>
            <a:off x="414338" y="2786063"/>
            <a:ext cx="6715125"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5368" name="Picture 13">
            <a:extLst>
              <a:ext uri="{FF2B5EF4-FFF2-40B4-BE49-F238E27FC236}">
                <a16:creationId xmlns:a16="http://schemas.microsoft.com/office/drawing/2014/main" id="{BBE42D65-6D07-48CD-AEC0-941CEC65BBE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7772400" y="981075"/>
            <a:ext cx="4506913" cy="438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30993A0-9A47-4F82-A7A1-059FB72B2A18}"/>
              </a:ext>
            </a:extLst>
          </p:cNvPr>
          <p:cNvSpPr txBox="1"/>
          <p:nvPr/>
        </p:nvSpPr>
        <p:spPr>
          <a:xfrm>
            <a:off x="326572" y="6567938"/>
            <a:ext cx="6008914" cy="276999"/>
          </a:xfrm>
          <a:prstGeom prst="rect">
            <a:avLst/>
          </a:prstGeom>
          <a:noFill/>
        </p:spPr>
        <p:txBody>
          <a:bodyPr wrap="square" rtlCol="0">
            <a:spAutoFit/>
          </a:bodyPr>
          <a:lstStyle/>
          <a:p>
            <a:r>
              <a:rPr lang="en-US" sz="1200" dirty="0">
                <a:solidFill>
                  <a:srgbClr val="2E75B6"/>
                </a:solidFill>
              </a:rPr>
              <a:t>For copyright details see last slide of this PowerPoint presentation</a:t>
            </a:r>
          </a:p>
        </p:txBody>
      </p:sp>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28EC5836-215D-4E0D-A65A-5BA30DC8B84C}"/>
              </a:ext>
            </a:extLst>
          </p:cNvPr>
          <p:cNvSpPr>
            <a:spLocks noGrp="1"/>
          </p:cNvSpPr>
          <p:nvPr>
            <p:ph type="subTitle" idx="1"/>
          </p:nvPr>
        </p:nvSpPr>
        <p:spPr>
          <a:xfrm>
            <a:off x="2323063" y="6097119"/>
            <a:ext cx="11134726" cy="828675"/>
          </a:xfrm>
        </p:spPr>
        <p:txBody>
          <a:bodyPr/>
          <a:lstStyle/>
          <a:p>
            <a:pPr marL="0" indent="0">
              <a:buNone/>
            </a:pPr>
            <a:r>
              <a:rPr lang="en-US" dirty="0"/>
              <a:t>Keep out of fenced-off or no-go areas </a:t>
            </a:r>
          </a:p>
        </p:txBody>
      </p:sp>
      <p:sp>
        <p:nvSpPr>
          <p:cNvPr id="29699" name="Slide Number Placeholder 5">
            <a:extLst>
              <a:ext uri="{FF2B5EF4-FFF2-40B4-BE49-F238E27FC236}">
                <a16:creationId xmlns:a16="http://schemas.microsoft.com/office/drawing/2014/main" id="{CB1A7B70-727D-4D88-9EF6-C7AE3F0F615D}"/>
              </a:ext>
            </a:extLst>
          </p:cNvPr>
          <p:cNvSpPr>
            <a:spLocks noGrp="1" noChangeArrowheads="1"/>
          </p:cNvSpPr>
          <p:nvPr>
            <p:ph type="sldNum" sz="quarter" idx="4294967295"/>
          </p:nvPr>
        </p:nvSpPr>
        <p:spPr bwMode="auto">
          <a:xfrm>
            <a:off x="10410669" y="6417924"/>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1F2C8F9F-D316-4129-81EE-A6803372FCB9}" type="slidenum">
              <a:rPr lang="en-GB" altLang="en-US"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10</a:t>
            </a:fld>
            <a:endParaRPr lang="en-GB" altLang="en-US" sz="1800">
              <a:latin typeface="Arial" panose="020B0604020202020204" pitchFamily="34" charset="0"/>
              <a:cs typeface="Arial" panose="020B0604020202020204" pitchFamily="34" charset="0"/>
            </a:endParaRPr>
          </a:p>
        </p:txBody>
      </p:sp>
      <p:pic>
        <p:nvPicPr>
          <p:cNvPr id="7" name="Picture 7" descr="A picture containing text, tree, outdoor, sky&#10;&#10;Description automatically generated">
            <a:extLst>
              <a:ext uri="{FF2B5EF4-FFF2-40B4-BE49-F238E27FC236}">
                <a16:creationId xmlns:a16="http://schemas.microsoft.com/office/drawing/2014/main" id="{06969E51-C08E-444E-A684-E35B73D394A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79034" y="987366"/>
            <a:ext cx="7215447" cy="4966477"/>
          </a:xfrm>
          <a:prstGeom prst="rect">
            <a:avLst/>
          </a:prstGeom>
          <a:ln>
            <a:noFill/>
          </a:ln>
          <a:effectLst>
            <a:softEdge rad="112500"/>
          </a:effectLst>
        </p:spPr>
      </p:pic>
      <p:pic>
        <p:nvPicPr>
          <p:cNvPr id="5" name="Picture 4" descr="A picture containing outdoor, sky, grass, tree&#10;&#10;Description automatically generated">
            <a:extLst>
              <a:ext uri="{FF2B5EF4-FFF2-40B4-BE49-F238E27FC236}">
                <a16:creationId xmlns:a16="http://schemas.microsoft.com/office/drawing/2014/main" id="{16BC1C01-667D-4B99-AB52-27081C572130}"/>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890426" y="760881"/>
            <a:ext cx="3648589" cy="5192962"/>
          </a:xfrm>
          <a:prstGeom prst="rect">
            <a:avLst/>
          </a:prstGeom>
          <a:ln>
            <a:noFill/>
          </a:ln>
          <a:effectLst>
            <a:softEdge rad="112500"/>
          </a:effectLst>
        </p:spPr>
      </p:pic>
      <p:sp>
        <p:nvSpPr>
          <p:cNvPr id="8" name="Rectangle 8">
            <a:extLst>
              <a:ext uri="{FF2B5EF4-FFF2-40B4-BE49-F238E27FC236}">
                <a16:creationId xmlns:a16="http://schemas.microsoft.com/office/drawing/2014/main" id="{289E46D5-5167-4D74-A19F-7C108432A2D9}"/>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9704" name="Picture 10">
            <a:extLst>
              <a:ext uri="{FF2B5EF4-FFF2-40B4-BE49-F238E27FC236}">
                <a16:creationId xmlns:a16="http://schemas.microsoft.com/office/drawing/2014/main" id="{2CBCF9BB-6B5C-4CB7-AAEB-77A76D087C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4" descr="A picture containing outdoor, sky, rock, truck&#10;&#10;Description automatically generated">
            <a:extLst>
              <a:ext uri="{FF2B5EF4-FFF2-40B4-BE49-F238E27FC236}">
                <a16:creationId xmlns:a16="http://schemas.microsoft.com/office/drawing/2014/main" id="{FA7FB4B5-E0D7-40B9-A464-F1D123DBDD1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923433" y="554252"/>
            <a:ext cx="8375950" cy="5679216"/>
          </a:xfrm>
          <a:prstGeom prst="rect">
            <a:avLst/>
          </a:prstGeom>
          <a:ln>
            <a:noFill/>
          </a:ln>
          <a:effectLst>
            <a:softEdge rad="112500"/>
          </a:effectLst>
        </p:spPr>
      </p:pic>
      <p:sp>
        <p:nvSpPr>
          <p:cNvPr id="2" name="Title 1">
            <a:extLst>
              <a:ext uri="{FF2B5EF4-FFF2-40B4-BE49-F238E27FC236}">
                <a16:creationId xmlns:a16="http://schemas.microsoft.com/office/drawing/2014/main" id="{B3EE3BB7-D7CA-48C2-A488-E1845344BE48}"/>
              </a:ext>
            </a:extLst>
          </p:cNvPr>
          <p:cNvSpPr>
            <a:spLocks noGrp="1"/>
          </p:cNvSpPr>
          <p:nvPr>
            <p:ph type="title" idx="4294967295"/>
          </p:nvPr>
        </p:nvSpPr>
        <p:spPr>
          <a:xfrm>
            <a:off x="2706351" y="5867400"/>
            <a:ext cx="7562216" cy="1222043"/>
          </a:xfrm>
        </p:spPr>
        <p:txBody>
          <a:bodyPr rtlCol="0">
            <a:normAutofit/>
          </a:bodyPr>
          <a:lstStyle/>
          <a:p>
            <a:pPr eaLnBrk="1" fontAlgn="auto" hangingPunct="1">
              <a:spcAft>
                <a:spcPts val="0"/>
              </a:spcAft>
              <a:defRPr/>
            </a:pPr>
            <a:r>
              <a:rPr lang="en-US" sz="2800" dirty="0">
                <a:latin typeface="Arial" panose="020B0604020202020204" pitchFamily="34" charset="0"/>
                <a:cs typeface="Arial" panose="020B0604020202020204" pitchFamily="34" charset="0"/>
              </a:rPr>
              <a:t>Keep off piles of soil, rock, loose material</a:t>
            </a:r>
            <a:endParaRPr lang="en-GB" sz="2800" b="1" dirty="0">
              <a:highlight>
                <a:srgbClr val="FF00FF"/>
              </a:highlight>
              <a:latin typeface="Arial" panose="020B0604020202020204" pitchFamily="34" charset="0"/>
              <a:cs typeface="Arial" panose="020B0604020202020204" pitchFamily="34" charset="0"/>
            </a:endParaRPr>
          </a:p>
        </p:txBody>
      </p:sp>
      <p:sp>
        <p:nvSpPr>
          <p:cNvPr id="31748" name="Slide Number Placeholder 4">
            <a:extLst>
              <a:ext uri="{FF2B5EF4-FFF2-40B4-BE49-F238E27FC236}">
                <a16:creationId xmlns:a16="http://schemas.microsoft.com/office/drawing/2014/main" id="{561D4CB4-27A8-48F8-BD3D-9ABF6BCE316B}"/>
              </a:ext>
            </a:extLst>
          </p:cNvPr>
          <p:cNvSpPr>
            <a:spLocks noGrp="1" noChangeArrowheads="1"/>
          </p:cNvSpPr>
          <p:nvPr>
            <p:ph type="sldNum" sz="quarter" idx="4"/>
          </p:nvPr>
        </p:nvSpPr>
        <p:spPr bwMode="auto">
          <a:xfrm>
            <a:off x="10598150" y="649287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502059CE-DF75-4710-B71C-252CFF589CE9}" type="slidenum">
              <a:rPr lang="en-GB" altLang="en-GB"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11</a:t>
            </a:fld>
            <a:endParaRPr lang="en-GB" altLang="en-GB" sz="1800">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A6F79E3B-FFF0-47C8-97C6-CA6163660E16}"/>
              </a:ext>
            </a:extLst>
          </p:cNvPr>
          <p:cNvSpPr txBox="1">
            <a:spLocks/>
          </p:cNvSpPr>
          <p:nvPr/>
        </p:nvSpPr>
        <p:spPr>
          <a:xfrm>
            <a:off x="6518275" y="1433511"/>
            <a:ext cx="3932237" cy="3173265"/>
          </a:xfrm>
          <a:prstGeom prst="rect">
            <a:avLst/>
          </a:prstGeom>
        </p:spPr>
        <p:txBody>
          <a:bodyPr anchor="b">
            <a:normAutofit fontScale="97500"/>
          </a:bodyPr>
          <a:lstStyle>
            <a:lvl1pPr algn="l" defTabSz="914400" rtl="0" eaLnBrk="1" latinLnBrk="0" hangingPunct="1">
              <a:lnSpc>
                <a:spcPct val="90000"/>
              </a:lnSpc>
              <a:spcBef>
                <a:spcPct val="0"/>
              </a:spcBef>
              <a:buNone/>
              <a:defRPr sz="3200" kern="1200">
                <a:solidFill>
                  <a:schemeClr val="tx1"/>
                </a:solidFill>
                <a:latin typeface="+mj-lt"/>
                <a:ea typeface="+mj-ea"/>
                <a:cs typeface="+mj-cs"/>
              </a:defRPr>
            </a:lvl1pPr>
          </a:lstStyle>
          <a:p>
            <a:pPr fontAlgn="auto">
              <a:spcAft>
                <a:spcPts val="0"/>
              </a:spcAft>
              <a:defRPr/>
            </a:pPr>
            <a:br>
              <a:rPr lang="en-US" dirty="0">
                <a:highlight>
                  <a:srgbClr val="FF00FF"/>
                </a:highlight>
              </a:rPr>
            </a:br>
            <a:br>
              <a:rPr lang="en-US" dirty="0">
                <a:highlight>
                  <a:srgbClr val="FF00FF"/>
                </a:highlight>
              </a:rPr>
            </a:br>
            <a:br>
              <a:rPr lang="en-US" dirty="0"/>
            </a:br>
            <a:br>
              <a:rPr lang="en-US" dirty="0">
                <a:highlight>
                  <a:srgbClr val="FF00FF"/>
                </a:highlight>
              </a:rPr>
            </a:br>
            <a:endParaRPr lang="en-GB" dirty="0">
              <a:highlight>
                <a:srgbClr val="FF00FF"/>
              </a:highlight>
            </a:endParaRPr>
          </a:p>
        </p:txBody>
      </p:sp>
      <p:sp>
        <p:nvSpPr>
          <p:cNvPr id="6" name="Rectangle 8">
            <a:extLst>
              <a:ext uri="{FF2B5EF4-FFF2-40B4-BE49-F238E27FC236}">
                <a16:creationId xmlns:a16="http://schemas.microsoft.com/office/drawing/2014/main" id="{A1C6E137-F403-4B94-925E-8B7015169D9A}"/>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1751" name="Picture 10">
            <a:extLst>
              <a:ext uri="{FF2B5EF4-FFF2-40B4-BE49-F238E27FC236}">
                <a16:creationId xmlns:a16="http://schemas.microsoft.com/office/drawing/2014/main" id="{A36CC185-BF38-462F-8CAB-BBF1F2C72B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Slide Number Placeholder 2">
            <a:extLst>
              <a:ext uri="{FF2B5EF4-FFF2-40B4-BE49-F238E27FC236}">
                <a16:creationId xmlns:a16="http://schemas.microsoft.com/office/drawing/2014/main" id="{BB8A3880-6499-468E-AF18-9971312CBDB6}"/>
              </a:ext>
            </a:extLst>
          </p:cNvPr>
          <p:cNvSpPr>
            <a:spLocks noGrp="1" noChangeArrowheads="1"/>
          </p:cNvSpPr>
          <p:nvPr>
            <p:ph type="sldNum" sz="quarter" idx="4"/>
          </p:nvPr>
        </p:nvSpPr>
        <p:spPr bwMode="auto">
          <a:xfrm>
            <a:off x="10464800" y="649287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AFD3A1A6-634E-411C-8025-7E6CF2CC6242}" type="slidenum">
              <a:rPr lang="en-GB" altLang="en-GB"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12</a:t>
            </a:fld>
            <a:endParaRPr lang="en-GB" altLang="en-GB" sz="1800">
              <a:latin typeface="Arial" panose="020B0604020202020204" pitchFamily="34" charset="0"/>
              <a:cs typeface="Arial" panose="020B0604020202020204" pitchFamily="34" charset="0"/>
            </a:endParaRPr>
          </a:p>
        </p:txBody>
      </p:sp>
      <p:pic>
        <p:nvPicPr>
          <p:cNvPr id="33796" name="Picture 7">
            <a:extLst>
              <a:ext uri="{FF2B5EF4-FFF2-40B4-BE49-F238E27FC236}">
                <a16:creationId xmlns:a16="http://schemas.microsoft.com/office/drawing/2014/main" id="{39BB53F0-51DC-4FA9-A093-AD31C74B307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953654"/>
            <a:ext cx="7947879" cy="5380644"/>
          </a:xfrm>
          <a:prstGeom prst="rect">
            <a:avLst/>
          </a:prstGeom>
          <a:ln>
            <a:noFill/>
          </a:ln>
          <a:effectLst>
            <a:softEdge rad="112500"/>
          </a:effectLst>
        </p:spPr>
      </p:pic>
      <p:sp>
        <p:nvSpPr>
          <p:cNvPr id="5" name="Rectangle 8">
            <a:extLst>
              <a:ext uri="{FF2B5EF4-FFF2-40B4-BE49-F238E27FC236}">
                <a16:creationId xmlns:a16="http://schemas.microsoft.com/office/drawing/2014/main" id="{40E29FA2-6E1F-4161-9306-1D37A1473531}"/>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3797" name="Picture 10">
            <a:extLst>
              <a:ext uri="{FF2B5EF4-FFF2-40B4-BE49-F238E27FC236}">
                <a16:creationId xmlns:a16="http://schemas.microsoft.com/office/drawing/2014/main" id="{17D1040E-D7E0-48BF-9449-3AC9C098D9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Box 7">
            <a:extLst>
              <a:ext uri="{FF2B5EF4-FFF2-40B4-BE49-F238E27FC236}">
                <a16:creationId xmlns:a16="http://schemas.microsoft.com/office/drawing/2014/main" id="{8B0B5064-9843-4B0A-A14C-69001C7E0170}"/>
              </a:ext>
            </a:extLst>
          </p:cNvPr>
          <p:cNvSpPr txBox="1">
            <a:spLocks noChangeArrowheads="1"/>
          </p:cNvSpPr>
          <p:nvPr/>
        </p:nvSpPr>
        <p:spPr bwMode="auto">
          <a:xfrm>
            <a:off x="8228012" y="593726"/>
            <a:ext cx="3424238" cy="2247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800" dirty="0">
                <a:solidFill>
                  <a:srgbClr val="000000"/>
                </a:solidFill>
                <a:latin typeface="Arial" panose="020B0604020202020204" pitchFamily="34" charset="0"/>
                <a:cs typeface="Arial" panose="020B0604020202020204" pitchFamily="34" charset="0"/>
              </a:rPr>
              <a:t>Do not walk or work underneath people working above, or under loads being lifted</a:t>
            </a:r>
            <a:endParaRPr lang="en-GB" altLang="en-US" sz="2800" dirty="0">
              <a:latin typeface="Arial" panose="020B0604020202020204" pitchFamily="34" charset="0"/>
              <a:cs typeface="Arial" panose="020B0604020202020204" pitchFamily="34" charset="0"/>
            </a:endParaRPr>
          </a:p>
        </p:txBody>
      </p:sp>
      <p:pic>
        <p:nvPicPr>
          <p:cNvPr id="7" name="Picture 10" descr="Icon&#10;&#10;Description automatically generated">
            <a:extLst>
              <a:ext uri="{FF2B5EF4-FFF2-40B4-BE49-F238E27FC236}">
                <a16:creationId xmlns:a16="http://schemas.microsoft.com/office/drawing/2014/main" id="{79E796B4-7A98-4F8F-92A7-5DC581B56DD7}"/>
              </a:ext>
            </a:extLst>
          </p:cNvPr>
          <p:cNvPicPr>
            <a:picLocks noChangeAspect="1"/>
          </p:cNvPicPr>
          <p:nvPr/>
        </p:nvPicPr>
        <p:blipFill>
          <a:blip r:embed="rId5" cstate="email">
            <a:extLst>
              <a:ext uri="{28A0092B-C50C-407E-A947-70E740481C1C}">
                <a14:useLocalDpi xmlns:a14="http://schemas.microsoft.com/office/drawing/2010/main" val="0"/>
              </a:ext>
            </a:extLst>
          </a:blip>
          <a:stretch>
            <a:fillRect/>
          </a:stretch>
        </p:blipFill>
        <p:spPr>
          <a:xfrm>
            <a:off x="8568531" y="3154363"/>
            <a:ext cx="2743200" cy="24003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a:extLst>
              <a:ext uri="{FF2B5EF4-FFF2-40B4-BE49-F238E27FC236}">
                <a16:creationId xmlns:a16="http://schemas.microsoft.com/office/drawing/2014/main" id="{ABF31EC5-E16D-414E-B474-95BEAB6BC686}"/>
              </a:ext>
            </a:extLst>
          </p:cNvPr>
          <p:cNvSpPr>
            <a:spLocks noGrp="1"/>
          </p:cNvSpPr>
          <p:nvPr>
            <p:ph type="subTitle" idx="1"/>
          </p:nvPr>
        </p:nvSpPr>
        <p:spPr>
          <a:xfrm>
            <a:off x="2102266" y="675273"/>
            <a:ext cx="7426744" cy="828675"/>
          </a:xfrm>
        </p:spPr>
        <p:txBody>
          <a:bodyPr/>
          <a:lstStyle/>
          <a:p>
            <a:pPr marL="0" indent="0">
              <a:buNone/>
            </a:pPr>
            <a:r>
              <a:rPr lang="en-US" altLang="en-GB" dirty="0">
                <a:latin typeface="Arial" panose="020B0604020202020204" pitchFamily="34" charset="0"/>
                <a:cs typeface="Arial" panose="020B0604020202020204" pitchFamily="34" charset="0"/>
              </a:rPr>
              <a:t>Keep away from overhead power lines</a:t>
            </a:r>
            <a:endParaRPr lang="en-PK" dirty="0"/>
          </a:p>
        </p:txBody>
      </p:sp>
      <p:sp>
        <p:nvSpPr>
          <p:cNvPr id="37891" name="Slide Number Placeholder 3">
            <a:extLst>
              <a:ext uri="{FF2B5EF4-FFF2-40B4-BE49-F238E27FC236}">
                <a16:creationId xmlns:a16="http://schemas.microsoft.com/office/drawing/2014/main" id="{11854C62-54BC-48F4-A513-53DC97AB6F2B}"/>
              </a:ext>
            </a:extLst>
          </p:cNvPr>
          <p:cNvSpPr>
            <a:spLocks noGrp="1" noChangeArrowheads="1"/>
          </p:cNvSpPr>
          <p:nvPr>
            <p:ph type="sldNum" sz="quarter" idx="4294967295"/>
          </p:nvPr>
        </p:nvSpPr>
        <p:spPr bwMode="auto">
          <a:xfrm>
            <a:off x="10401300" y="649922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ECBB3475-526B-433A-888E-336DC6658D23}" type="slidenum">
              <a:rPr lang="en-GB" altLang="en-US"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13</a:t>
            </a:fld>
            <a:endParaRPr lang="en-GB" altLang="en-US" sz="1800">
              <a:latin typeface="Arial" panose="020B0604020202020204" pitchFamily="34" charset="0"/>
              <a:cs typeface="Arial" panose="020B0604020202020204" pitchFamily="34" charset="0"/>
            </a:endParaRPr>
          </a:p>
        </p:txBody>
      </p:sp>
      <p:pic>
        <p:nvPicPr>
          <p:cNvPr id="3" name="Picture 3" descr="A picture containing sky, outdoor, light, electronic&#10;&#10;Description automatically generated">
            <a:extLst>
              <a:ext uri="{FF2B5EF4-FFF2-40B4-BE49-F238E27FC236}">
                <a16:creationId xmlns:a16="http://schemas.microsoft.com/office/drawing/2014/main" id="{806F8BAC-14C9-4F99-A6BC-5DA45AD579D0}"/>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547880" y="1288329"/>
            <a:ext cx="8176351" cy="5569671"/>
          </a:xfrm>
          <a:prstGeom prst="rect">
            <a:avLst/>
          </a:prstGeom>
          <a:ln>
            <a:noFill/>
          </a:ln>
          <a:effectLst>
            <a:softEdge rad="112500"/>
          </a:effectLst>
        </p:spPr>
      </p:pic>
      <p:sp>
        <p:nvSpPr>
          <p:cNvPr id="5" name="Rectangle 8">
            <a:extLst>
              <a:ext uri="{FF2B5EF4-FFF2-40B4-BE49-F238E27FC236}">
                <a16:creationId xmlns:a16="http://schemas.microsoft.com/office/drawing/2014/main" id="{6A627431-791F-4C73-B63A-121F23DB1960}"/>
              </a:ext>
            </a:extLst>
          </p:cNvPr>
          <p:cNvSpPr/>
          <p:nvPr/>
        </p:nvSpPr>
        <p:spPr bwMode="auto">
          <a:xfrm flipV="1">
            <a:off x="10864850" y="5856288"/>
            <a:ext cx="1335088" cy="1001712"/>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7894" name="Picture 10">
            <a:extLst>
              <a:ext uri="{FF2B5EF4-FFF2-40B4-BE49-F238E27FC236}">
                <a16:creationId xmlns:a16="http://schemas.microsoft.com/office/drawing/2014/main" id="{2281C864-8030-4CD4-9E42-3570DF12119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0438" y="5834063"/>
            <a:ext cx="1079500" cy="104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Shape&#10;&#10;Description automatically generated">
            <a:extLst>
              <a:ext uri="{FF2B5EF4-FFF2-40B4-BE49-F238E27FC236}">
                <a16:creationId xmlns:a16="http://schemas.microsoft.com/office/drawing/2014/main" id="{B17287BF-5952-4E8D-8EA8-3B1E6F9EDA21}"/>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854255" y="1503948"/>
            <a:ext cx="4893332" cy="4995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200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6" descr="A picture containing person, metal&#10;&#10;Description automatically generated">
            <a:extLst>
              <a:ext uri="{FF2B5EF4-FFF2-40B4-BE49-F238E27FC236}">
                <a16:creationId xmlns:a16="http://schemas.microsoft.com/office/drawing/2014/main" id="{70F1AEA0-7327-41B4-9D4D-C77D1DBF7F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26420" y="636951"/>
            <a:ext cx="9539160" cy="5674155"/>
          </a:xfrm>
          <a:prstGeom prst="rect">
            <a:avLst/>
          </a:prstGeom>
          <a:ln>
            <a:noFill/>
          </a:ln>
          <a:effectLst>
            <a:softEdge rad="112500"/>
          </a:effectLst>
        </p:spPr>
      </p:pic>
      <p:sp>
        <p:nvSpPr>
          <p:cNvPr id="39939" name="Slide Number Placeholder 3">
            <a:extLst>
              <a:ext uri="{FF2B5EF4-FFF2-40B4-BE49-F238E27FC236}">
                <a16:creationId xmlns:a16="http://schemas.microsoft.com/office/drawing/2014/main" id="{B2194943-F84C-46A7-9C87-FD00D1017C52}"/>
              </a:ext>
            </a:extLst>
          </p:cNvPr>
          <p:cNvSpPr>
            <a:spLocks noGrp="1" noChangeArrowheads="1"/>
          </p:cNvSpPr>
          <p:nvPr>
            <p:ph type="sldNum" sz="quarter" idx="4"/>
          </p:nvPr>
        </p:nvSpPr>
        <p:spPr bwMode="auto">
          <a:xfrm>
            <a:off x="10453688" y="6469063"/>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387C847C-F359-4466-923A-3C856699E7BE}" type="slidenum">
              <a:rPr lang="en-GB" altLang="en-GB"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14</a:t>
            </a:fld>
            <a:endParaRPr lang="en-GB" altLang="en-GB" sz="1800">
              <a:latin typeface="Arial" panose="020B0604020202020204" pitchFamily="34" charset="0"/>
              <a:cs typeface="Arial" panose="020B0604020202020204" pitchFamily="34" charset="0"/>
            </a:endParaRPr>
          </a:p>
        </p:txBody>
      </p:sp>
      <p:sp>
        <p:nvSpPr>
          <p:cNvPr id="5" name="Rectangle 8">
            <a:extLst>
              <a:ext uri="{FF2B5EF4-FFF2-40B4-BE49-F238E27FC236}">
                <a16:creationId xmlns:a16="http://schemas.microsoft.com/office/drawing/2014/main" id="{418212DA-E96E-42F2-B158-155822C90423}"/>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9941" name="Picture 10">
            <a:extLst>
              <a:ext uri="{FF2B5EF4-FFF2-40B4-BE49-F238E27FC236}">
                <a16:creationId xmlns:a16="http://schemas.microsoft.com/office/drawing/2014/main" id="{C95C00D6-BE79-4B8D-8589-B577AC3D8E9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8">
            <a:extLst>
              <a:ext uri="{FF2B5EF4-FFF2-40B4-BE49-F238E27FC236}">
                <a16:creationId xmlns:a16="http://schemas.microsoft.com/office/drawing/2014/main" id="{C906AA3C-18F0-4495-8295-BED162F2E7AE}"/>
              </a:ext>
            </a:extLst>
          </p:cNvPr>
          <p:cNvSpPr/>
          <p:nvPr/>
        </p:nvSpPr>
        <p:spPr bwMode="auto">
          <a:xfrm flipV="1">
            <a:off x="10864850" y="5810250"/>
            <a:ext cx="1335088"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9943" name="Picture 10">
            <a:extLst>
              <a:ext uri="{FF2B5EF4-FFF2-40B4-BE49-F238E27FC236}">
                <a16:creationId xmlns:a16="http://schemas.microsoft.com/office/drawing/2014/main" id="{2CC1D103-C1C1-4D27-9ECA-F7FA6ABAF2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20438" y="581025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4" name="Title 1">
            <a:extLst>
              <a:ext uri="{FF2B5EF4-FFF2-40B4-BE49-F238E27FC236}">
                <a16:creationId xmlns:a16="http://schemas.microsoft.com/office/drawing/2014/main" id="{FDBCD35F-A441-4AD2-858A-20056DDA4A00}"/>
              </a:ext>
            </a:extLst>
          </p:cNvPr>
          <p:cNvSpPr txBox="1">
            <a:spLocks noChangeArrowheads="1"/>
          </p:cNvSpPr>
          <p:nvPr/>
        </p:nvSpPr>
        <p:spPr bwMode="auto">
          <a:xfrm>
            <a:off x="2655888" y="6207125"/>
            <a:ext cx="7151687"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685800" indent="-22860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spcBef>
                <a:spcPct val="0"/>
              </a:spcBef>
              <a:buFontTx/>
              <a:buNone/>
            </a:pPr>
            <a:r>
              <a:rPr lang="en-US" altLang="en-US">
                <a:solidFill>
                  <a:srgbClr val="000000"/>
                </a:solidFill>
                <a:latin typeface="Arial" panose="020B0604020202020204" pitchFamily="34" charset="0"/>
                <a:cs typeface="Arial" panose="020B0604020202020204" pitchFamily="34" charset="0"/>
              </a:rPr>
              <a:t>Never look at the light from a welder's torch </a:t>
            </a:r>
            <a:endParaRPr lang="en-US" altLang="en-GB" sz="60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sky, transport, power shovel, construction&#10;&#10;Description automatically generated">
            <a:extLst>
              <a:ext uri="{FF2B5EF4-FFF2-40B4-BE49-F238E27FC236}">
                <a16:creationId xmlns:a16="http://schemas.microsoft.com/office/drawing/2014/main" id="{6308CE41-6B94-4D86-BAE3-4A805500C6DF}"/>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544330" y="1160891"/>
            <a:ext cx="6647670" cy="4536217"/>
          </a:xfrm>
          <a:prstGeom prst="rect">
            <a:avLst/>
          </a:prstGeom>
          <a:ln>
            <a:noFill/>
          </a:ln>
          <a:effectLst>
            <a:softEdge rad="112500"/>
          </a:effectLst>
        </p:spPr>
      </p:pic>
      <p:sp>
        <p:nvSpPr>
          <p:cNvPr id="46083" name="Subtitle 1">
            <a:extLst>
              <a:ext uri="{FF2B5EF4-FFF2-40B4-BE49-F238E27FC236}">
                <a16:creationId xmlns:a16="http://schemas.microsoft.com/office/drawing/2014/main" id="{48A2FC17-4C48-48CD-BE45-BC587794F205}"/>
              </a:ext>
            </a:extLst>
          </p:cNvPr>
          <p:cNvSpPr>
            <a:spLocks noGrp="1" noChangeArrowheads="1"/>
          </p:cNvSpPr>
          <p:nvPr>
            <p:ph type="subTitle" idx="1"/>
          </p:nvPr>
        </p:nvSpPr>
        <p:spPr>
          <a:xfrm>
            <a:off x="119063" y="1806360"/>
            <a:ext cx="5976937" cy="2859088"/>
          </a:xfrm>
        </p:spPr>
        <p:txBody>
          <a:bodyPr>
            <a:noAutofit/>
          </a:bodyPr>
          <a:lstStyle/>
          <a:p>
            <a:pPr>
              <a:spcAft>
                <a:spcPts val="0"/>
              </a:spcAft>
            </a:pPr>
            <a:r>
              <a:rPr lang="en-US" altLang="en-GB" sz="6000" dirty="0">
                <a:latin typeface="Arial" panose="020B0604020202020204" pitchFamily="34" charset="0"/>
                <a:cs typeface="Arial" panose="020B0604020202020204" pitchFamily="34" charset="0"/>
              </a:rPr>
              <a:t>Being safe in </a:t>
            </a:r>
          </a:p>
          <a:p>
            <a:pPr>
              <a:spcAft>
                <a:spcPts val="0"/>
              </a:spcAft>
            </a:pPr>
            <a:r>
              <a:rPr lang="en-US" altLang="en-GB" sz="6000" dirty="0">
                <a:latin typeface="Arial" panose="020B0604020202020204" pitchFamily="34" charset="0"/>
                <a:cs typeface="Arial" panose="020B0604020202020204" pitchFamily="34" charset="0"/>
              </a:rPr>
              <a:t>and around vehicles and machines</a:t>
            </a:r>
            <a:endParaRPr lang="en-GB" altLang="en-US" sz="6000" dirty="0">
              <a:latin typeface="Arial" panose="020B0604020202020204" pitchFamily="34" charset="0"/>
              <a:cs typeface="Arial" panose="020B0604020202020204" pitchFamily="34" charset="0"/>
            </a:endParaRPr>
          </a:p>
        </p:txBody>
      </p:sp>
      <p:sp>
        <p:nvSpPr>
          <p:cNvPr id="46084" name="Slide Number Placeholder 2">
            <a:extLst>
              <a:ext uri="{FF2B5EF4-FFF2-40B4-BE49-F238E27FC236}">
                <a16:creationId xmlns:a16="http://schemas.microsoft.com/office/drawing/2014/main" id="{C11CBD60-43DF-4C44-A698-F60F6849A9C2}"/>
              </a:ext>
            </a:extLst>
          </p:cNvPr>
          <p:cNvSpPr>
            <a:spLocks noGrp="1" noChangeArrowheads="1"/>
          </p:cNvSpPr>
          <p:nvPr>
            <p:ph type="sldNum" sz="quarter" idx="4"/>
          </p:nvPr>
        </p:nvSpPr>
        <p:spPr bwMode="auto">
          <a:xfrm>
            <a:off x="10379075" y="649287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F3E683C9-97A4-453D-B3A1-8D25053CB017}" type="slidenum">
              <a:rPr lang="en-GB" altLang="en-US"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15</a:t>
            </a:fld>
            <a:endParaRPr lang="en-GB" altLang="en-US" sz="1800">
              <a:latin typeface="Arial" panose="020B0604020202020204" pitchFamily="34" charset="0"/>
              <a:cs typeface="Arial" panose="020B0604020202020204" pitchFamily="34" charset="0"/>
            </a:endParaRPr>
          </a:p>
        </p:txBody>
      </p:sp>
      <p:sp>
        <p:nvSpPr>
          <p:cNvPr id="5" name="Rectangle 8">
            <a:extLst>
              <a:ext uri="{FF2B5EF4-FFF2-40B4-BE49-F238E27FC236}">
                <a16:creationId xmlns:a16="http://schemas.microsoft.com/office/drawing/2014/main" id="{5C3A88C8-564F-413D-A1FE-E74B548898B8}"/>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6086" name="Picture 10">
            <a:extLst>
              <a:ext uri="{FF2B5EF4-FFF2-40B4-BE49-F238E27FC236}">
                <a16:creationId xmlns:a16="http://schemas.microsoft.com/office/drawing/2014/main" id="{FC68E994-B281-4AD0-BB01-18F8178C218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descr="A picture containing tree, outdoor, truck, ground&#10;&#10;Description automatically generated">
            <a:extLst>
              <a:ext uri="{FF2B5EF4-FFF2-40B4-BE49-F238E27FC236}">
                <a16:creationId xmlns:a16="http://schemas.microsoft.com/office/drawing/2014/main" id="{F8EC83CD-150F-4441-B444-E7282B43D08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70601" y="3429000"/>
            <a:ext cx="5671925" cy="3499289"/>
          </a:xfrm>
          <a:prstGeom prst="rect">
            <a:avLst/>
          </a:prstGeom>
          <a:ln>
            <a:noFill/>
          </a:ln>
          <a:effectLst>
            <a:softEdge rad="112500"/>
          </a:effectLst>
        </p:spPr>
      </p:pic>
      <p:sp>
        <p:nvSpPr>
          <p:cNvPr id="2" name="Title 1">
            <a:extLst>
              <a:ext uri="{FF2B5EF4-FFF2-40B4-BE49-F238E27FC236}">
                <a16:creationId xmlns:a16="http://schemas.microsoft.com/office/drawing/2014/main" id="{0E1E6692-A1AC-417D-AC0D-EE67CC87E74B}"/>
              </a:ext>
            </a:extLst>
          </p:cNvPr>
          <p:cNvSpPr>
            <a:spLocks noGrp="1"/>
          </p:cNvSpPr>
          <p:nvPr>
            <p:ph type="title" idx="4294967295"/>
          </p:nvPr>
        </p:nvSpPr>
        <p:spPr>
          <a:xfrm>
            <a:off x="749473" y="1116372"/>
            <a:ext cx="3706149" cy="1719267"/>
          </a:xfrm>
        </p:spPr>
        <p:txBody>
          <a:bodyPr rtlCol="0">
            <a:noAutofit/>
          </a:bodyPr>
          <a:lstStyle/>
          <a:p>
            <a:pPr eaLnBrk="1" fontAlgn="auto" hangingPunct="1">
              <a:spcAft>
                <a:spcPts val="0"/>
              </a:spcAft>
              <a:defRPr/>
            </a:pPr>
            <a:r>
              <a:rPr lang="en-US" sz="2800" dirty="0">
                <a:latin typeface="Arial" panose="020B0604020202020204" pitchFamily="34" charset="0"/>
                <a:cs typeface="Arial" panose="020B0604020202020204" pitchFamily="34" charset="0"/>
              </a:rPr>
              <a:t>Trucks and machines easily tip over - nothing to protect you</a:t>
            </a:r>
            <a:endParaRPr lang="en-US" sz="2800" dirty="0">
              <a:highlight>
                <a:srgbClr val="FF00FF"/>
              </a:highlight>
              <a:latin typeface="Arial" panose="020B0604020202020204" pitchFamily="34" charset="0"/>
              <a:cs typeface="Arial" panose="020B0604020202020204" pitchFamily="34" charset="0"/>
            </a:endParaRPr>
          </a:p>
        </p:txBody>
      </p:sp>
      <p:sp>
        <p:nvSpPr>
          <p:cNvPr id="41988" name="Slide Number Placeholder 10">
            <a:extLst>
              <a:ext uri="{FF2B5EF4-FFF2-40B4-BE49-F238E27FC236}">
                <a16:creationId xmlns:a16="http://schemas.microsoft.com/office/drawing/2014/main" id="{A606BD02-7CB5-4939-9487-393287ADA497}"/>
              </a:ext>
            </a:extLst>
          </p:cNvPr>
          <p:cNvSpPr>
            <a:spLocks noGrp="1" noChangeArrowheads="1"/>
          </p:cNvSpPr>
          <p:nvPr>
            <p:ph type="sldNum" sz="quarter" idx="4"/>
          </p:nvPr>
        </p:nvSpPr>
        <p:spPr bwMode="auto">
          <a:xfrm>
            <a:off x="10442575" y="650398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2D264F47-B4BD-4514-8E1F-B7BF48E2CE5C}" type="slidenum">
              <a:rPr lang="en-GB" altLang="en-US"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16</a:t>
            </a:fld>
            <a:endParaRPr lang="en-GB" altLang="en-US" sz="1800">
              <a:latin typeface="Arial" panose="020B0604020202020204" pitchFamily="34" charset="0"/>
              <a:cs typeface="Arial" panose="020B0604020202020204" pitchFamily="34" charset="0"/>
            </a:endParaRPr>
          </a:p>
        </p:txBody>
      </p:sp>
      <p:pic>
        <p:nvPicPr>
          <p:cNvPr id="5" name="Picture 5">
            <a:extLst>
              <a:ext uri="{FF2B5EF4-FFF2-40B4-BE49-F238E27FC236}">
                <a16:creationId xmlns:a16="http://schemas.microsoft.com/office/drawing/2014/main" id="{CBBCB161-3100-406E-AE1C-26AEEE7F28B2}"/>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770601" y="496529"/>
            <a:ext cx="5671925" cy="3287549"/>
          </a:xfrm>
          <a:prstGeom prst="rect">
            <a:avLst/>
          </a:prstGeom>
          <a:ln>
            <a:noFill/>
          </a:ln>
          <a:effectLst>
            <a:softEdge rad="112500"/>
          </a:effectLst>
        </p:spPr>
      </p:pic>
      <p:pic>
        <p:nvPicPr>
          <p:cNvPr id="6" name="Picture 6">
            <a:extLst>
              <a:ext uri="{FF2B5EF4-FFF2-40B4-BE49-F238E27FC236}">
                <a16:creationId xmlns:a16="http://schemas.microsoft.com/office/drawing/2014/main" id="{FBB64916-35FA-426E-9CE9-A0745D90DA6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5075" y="2835639"/>
            <a:ext cx="4857605" cy="4022361"/>
          </a:xfrm>
          <a:prstGeom prst="rect">
            <a:avLst/>
          </a:prstGeom>
          <a:ln>
            <a:noFill/>
          </a:ln>
          <a:effectLst>
            <a:softEdge rad="112500"/>
          </a:effectLst>
        </p:spPr>
      </p:pic>
      <p:sp>
        <p:nvSpPr>
          <p:cNvPr id="10" name="Rectangle 8">
            <a:extLst>
              <a:ext uri="{FF2B5EF4-FFF2-40B4-BE49-F238E27FC236}">
                <a16:creationId xmlns:a16="http://schemas.microsoft.com/office/drawing/2014/main" id="{2A9E51C3-1DC8-4499-8E54-B6795B7951C1}"/>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1992" name="Picture 10">
            <a:extLst>
              <a:ext uri="{FF2B5EF4-FFF2-40B4-BE49-F238E27FC236}">
                <a16:creationId xmlns:a16="http://schemas.microsoft.com/office/drawing/2014/main" id="{A4A96238-42A6-47F8-B880-A03A1F7CDE8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1" descr="Shape&#10;&#10;Description automatically generated">
            <a:extLst>
              <a:ext uri="{FF2B5EF4-FFF2-40B4-BE49-F238E27FC236}">
                <a16:creationId xmlns:a16="http://schemas.microsoft.com/office/drawing/2014/main" id="{D608BD4A-C3C1-4BCC-8F3F-C230CDF72274}"/>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275513" y="812800"/>
            <a:ext cx="2662237"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Shape&#10;&#10;Description automatically generated">
            <a:extLst>
              <a:ext uri="{FF2B5EF4-FFF2-40B4-BE49-F238E27FC236}">
                <a16:creationId xmlns:a16="http://schemas.microsoft.com/office/drawing/2014/main" id="{2CDD692E-780B-4D5F-BCB1-B8E4C6305CB8}"/>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458075" y="3776663"/>
            <a:ext cx="2662238"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descr="Shape&#10;&#10;Description automatically generated">
            <a:extLst>
              <a:ext uri="{FF2B5EF4-FFF2-40B4-BE49-F238E27FC236}">
                <a16:creationId xmlns:a16="http://schemas.microsoft.com/office/drawing/2014/main" id="{8E6EA0B0-53E0-47AC-B365-4767D4221684}"/>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571625" y="3487738"/>
            <a:ext cx="266065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5668750"/>
      </p:ext>
    </p:extLst>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500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nodeType="withEffect">
                                  <p:stCondLst>
                                    <p:cond delay="500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500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Slide Number Placeholder 10">
            <a:extLst>
              <a:ext uri="{FF2B5EF4-FFF2-40B4-BE49-F238E27FC236}">
                <a16:creationId xmlns:a16="http://schemas.microsoft.com/office/drawing/2014/main" id="{F6C7458B-330C-411B-A323-F9CE846DB8BA}"/>
              </a:ext>
            </a:extLst>
          </p:cNvPr>
          <p:cNvSpPr>
            <a:spLocks noGrp="1" noChangeArrowheads="1"/>
          </p:cNvSpPr>
          <p:nvPr>
            <p:ph type="sldNum" sz="quarter" idx="4294967295"/>
          </p:nvPr>
        </p:nvSpPr>
        <p:spPr bwMode="auto">
          <a:xfrm>
            <a:off x="10439400" y="645477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7CA933C0-3A6D-4C5F-8B13-4B381C11FAC5}" type="slidenum">
              <a:rPr lang="en-GB" altLang="en-US"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17</a:t>
            </a:fld>
            <a:endParaRPr lang="en-GB" altLang="en-US" sz="1800">
              <a:latin typeface="Arial" panose="020B0604020202020204" pitchFamily="34" charset="0"/>
              <a:cs typeface="Arial" panose="020B0604020202020204" pitchFamily="34" charset="0"/>
            </a:endParaRPr>
          </a:p>
        </p:txBody>
      </p:sp>
      <p:pic>
        <p:nvPicPr>
          <p:cNvPr id="4" name="Picture 7" descr="A picture containing text, truck, outdoor, sky&#10;&#10;Description automatically generated">
            <a:extLst>
              <a:ext uri="{FF2B5EF4-FFF2-40B4-BE49-F238E27FC236}">
                <a16:creationId xmlns:a16="http://schemas.microsoft.com/office/drawing/2014/main" id="{8BA422A3-ABC3-4477-9CD1-643616FF402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7942" y="718529"/>
            <a:ext cx="5791201" cy="6055941"/>
          </a:xfrm>
          <a:prstGeom prst="rect">
            <a:avLst/>
          </a:prstGeom>
          <a:ln>
            <a:noFill/>
          </a:ln>
          <a:effectLst>
            <a:softEdge rad="112500"/>
          </a:effectLst>
        </p:spPr>
      </p:pic>
      <p:pic>
        <p:nvPicPr>
          <p:cNvPr id="44036" name="Picture 3" descr="Icon&#10;&#10;Description automatically generated">
            <a:extLst>
              <a:ext uri="{FF2B5EF4-FFF2-40B4-BE49-F238E27FC236}">
                <a16:creationId xmlns:a16="http://schemas.microsoft.com/office/drawing/2014/main" id="{E28C8D82-7A5D-40F6-A730-B1FB584CA14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2800" y="4357821"/>
            <a:ext cx="1978025" cy="19763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8">
            <a:extLst>
              <a:ext uri="{FF2B5EF4-FFF2-40B4-BE49-F238E27FC236}">
                <a16:creationId xmlns:a16="http://schemas.microsoft.com/office/drawing/2014/main" id="{51DFA0B1-B86B-44C7-ACEA-2C95E5EC6316}"/>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4038" name="Picture 10">
            <a:extLst>
              <a:ext uri="{FF2B5EF4-FFF2-40B4-BE49-F238E27FC236}">
                <a16:creationId xmlns:a16="http://schemas.microsoft.com/office/drawing/2014/main" id="{A5A40DCD-B378-4C0F-8E6B-450F676BA0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Subtitle 2">
            <a:extLst>
              <a:ext uri="{FF2B5EF4-FFF2-40B4-BE49-F238E27FC236}">
                <a16:creationId xmlns:a16="http://schemas.microsoft.com/office/drawing/2014/main" id="{71E4F6E7-0135-4705-9E2A-DB4D0A615B60}"/>
              </a:ext>
            </a:extLst>
          </p:cNvPr>
          <p:cNvSpPr>
            <a:spLocks noGrp="1"/>
          </p:cNvSpPr>
          <p:nvPr>
            <p:ph type="subTitle" idx="1"/>
          </p:nvPr>
        </p:nvSpPr>
        <p:spPr>
          <a:xfrm>
            <a:off x="7615237" y="1017588"/>
            <a:ext cx="4576763" cy="5143500"/>
          </a:xfrm>
        </p:spPr>
        <p:txBody>
          <a:bodyPr/>
          <a:lstStyle/>
          <a:p>
            <a:pPr defTabSz="990661" eaLnBrk="1" fontAlgn="auto" hangingPunct="1">
              <a:spcBef>
                <a:spcPts val="0"/>
              </a:spcBef>
              <a:spcAft>
                <a:spcPts val="0"/>
              </a:spcAft>
              <a:defRPr/>
            </a:pPr>
            <a:endParaRPr lang="en-US" dirty="0"/>
          </a:p>
          <a:p>
            <a:pPr marL="0" indent="0">
              <a:buNone/>
            </a:pPr>
            <a:r>
              <a:rPr lang="en-US" altLang="en-US" sz="2800" dirty="0">
                <a:solidFill>
                  <a:srgbClr val="000000"/>
                </a:solidFill>
                <a:latin typeface="Arial" panose="020B0604020202020204" pitchFamily="34" charset="0"/>
                <a:cs typeface="Arial" panose="020B0604020202020204" pitchFamily="34" charset="0"/>
              </a:rPr>
              <a:t>Only get in vehicle or machine with passenger seats​</a:t>
            </a:r>
            <a:br>
              <a:rPr lang="en-US" altLang="en-US" sz="2800" dirty="0">
                <a:solidFill>
                  <a:srgbClr val="000000"/>
                </a:solidFill>
                <a:latin typeface="Arial" panose="020B0604020202020204" pitchFamily="34" charset="0"/>
                <a:cs typeface="Arial" panose="020B0604020202020204" pitchFamily="34" charset="0"/>
              </a:rPr>
            </a:br>
            <a:r>
              <a:rPr lang="en-US" altLang="en-US" sz="2800" dirty="0">
                <a:solidFill>
                  <a:srgbClr val="000000"/>
                </a:solidFill>
                <a:latin typeface="Arial" panose="020B0604020202020204" pitchFamily="34" charset="0"/>
                <a:cs typeface="Arial" panose="020B0604020202020204" pitchFamily="34" charset="0"/>
              </a:rPr>
              <a:t>​</a:t>
            </a:r>
          </a:p>
          <a:p>
            <a:pPr marL="0" indent="0">
              <a:buNone/>
            </a:pPr>
            <a:br>
              <a:rPr lang="en-US" altLang="en-US" sz="2800" dirty="0">
                <a:solidFill>
                  <a:srgbClr val="000000"/>
                </a:solidFill>
                <a:latin typeface="Arial" panose="020B0604020202020204" pitchFamily="34" charset="0"/>
                <a:cs typeface="Arial" panose="020B0604020202020204" pitchFamily="34" charset="0"/>
              </a:rPr>
            </a:br>
            <a:r>
              <a:rPr lang="en-US" altLang="en-US" sz="2800" dirty="0">
                <a:solidFill>
                  <a:srgbClr val="000000"/>
                </a:solidFill>
                <a:latin typeface="Arial" panose="020B0604020202020204" pitchFamily="34" charset="0"/>
                <a:cs typeface="Arial" panose="020B0604020202020204" pitchFamily="34" charset="0"/>
              </a:rPr>
              <a:t>Fasten safety belt​</a:t>
            </a:r>
            <a:endParaRPr lang="en-US" dirty="0"/>
          </a:p>
          <a:p>
            <a:pPr marL="0" indent="0">
              <a:buNone/>
            </a:pPr>
            <a:endParaRPr lang="en-US" dirty="0"/>
          </a:p>
        </p:txBody>
      </p:sp>
    </p:spTree>
    <p:extLst>
      <p:ext uri="{BB962C8B-B14F-4D97-AF65-F5344CB8AC3E}">
        <p14:creationId xmlns:p14="http://schemas.microsoft.com/office/powerpoint/2010/main" val="3504032200"/>
      </p:ext>
    </p:extLst>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A picture containing outdoor, ground, person, orange&#10;&#10;Description automatically generated">
            <a:extLst>
              <a:ext uri="{FF2B5EF4-FFF2-40B4-BE49-F238E27FC236}">
                <a16:creationId xmlns:a16="http://schemas.microsoft.com/office/drawing/2014/main" id="{D9031ADF-D696-4A3E-92C6-AE90B5600D0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119137" y="688687"/>
            <a:ext cx="7072863" cy="5132676"/>
          </a:xfrm>
          <a:prstGeom prst="rect">
            <a:avLst/>
          </a:prstGeom>
          <a:ln>
            <a:noFill/>
          </a:ln>
          <a:effectLst>
            <a:softEdge rad="112500"/>
          </a:effectLst>
        </p:spPr>
      </p:pic>
      <p:sp>
        <p:nvSpPr>
          <p:cNvPr id="48131" name="Slide Number Placeholder 4">
            <a:extLst>
              <a:ext uri="{FF2B5EF4-FFF2-40B4-BE49-F238E27FC236}">
                <a16:creationId xmlns:a16="http://schemas.microsoft.com/office/drawing/2014/main" id="{5E829627-8C1E-4FB4-B7D8-AFC4D3A64F32}"/>
              </a:ext>
            </a:extLst>
          </p:cNvPr>
          <p:cNvSpPr>
            <a:spLocks noGrp="1" noChangeArrowheads="1"/>
          </p:cNvSpPr>
          <p:nvPr>
            <p:ph type="sldNum" sz="quarter" idx="4"/>
          </p:nvPr>
        </p:nvSpPr>
        <p:spPr bwMode="auto">
          <a:xfrm>
            <a:off x="10553700" y="650398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3FF8F828-886C-43FB-A533-494C37F7D055}" type="slidenum">
              <a:rPr lang="en-GB" altLang="en-US"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18</a:t>
            </a:fld>
            <a:endParaRPr lang="en-GB" altLang="en-US" sz="1800">
              <a:latin typeface="Arial" panose="020B0604020202020204" pitchFamily="34" charset="0"/>
              <a:cs typeface="Arial" panose="020B0604020202020204" pitchFamily="34" charset="0"/>
            </a:endParaRPr>
          </a:p>
        </p:txBody>
      </p:sp>
      <p:sp>
        <p:nvSpPr>
          <p:cNvPr id="48133" name="TextBox 9">
            <a:extLst>
              <a:ext uri="{FF2B5EF4-FFF2-40B4-BE49-F238E27FC236}">
                <a16:creationId xmlns:a16="http://schemas.microsoft.com/office/drawing/2014/main" id="{065D65DF-17A3-487F-81D7-754779BDC35D}"/>
              </a:ext>
            </a:extLst>
          </p:cNvPr>
          <p:cNvSpPr txBox="1">
            <a:spLocks noChangeArrowheads="1"/>
          </p:cNvSpPr>
          <p:nvPr/>
        </p:nvSpPr>
        <p:spPr bwMode="auto">
          <a:xfrm>
            <a:off x="344488" y="1359522"/>
            <a:ext cx="4394200"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lnSpc>
                <a:spcPct val="100000"/>
              </a:lnSpc>
              <a:spcBef>
                <a:spcPct val="0"/>
              </a:spcBef>
              <a:buNone/>
            </a:pPr>
            <a:endParaRPr lang="en-GB" altLang="en-GB" dirty="0">
              <a:latin typeface="Arial" panose="020B0604020202020204" pitchFamily="34" charset="0"/>
              <a:cs typeface="Arial" panose="020B0604020202020204" pitchFamily="34" charset="0"/>
            </a:endParaRPr>
          </a:p>
          <a:p>
            <a:pPr marL="0" indent="0" eaLnBrk="1" hangingPunct="1">
              <a:lnSpc>
                <a:spcPct val="100000"/>
              </a:lnSpc>
              <a:spcBef>
                <a:spcPct val="0"/>
              </a:spcBef>
              <a:buNone/>
            </a:pPr>
            <a:r>
              <a:rPr lang="en-GB" altLang="en-GB" dirty="0">
                <a:latin typeface="Arial" panose="020B0604020202020204" pitchFamily="34" charset="0"/>
                <a:cs typeface="Arial" panose="020B0604020202020204" pitchFamily="34" charset="0"/>
              </a:rPr>
              <a:t>Stay on pedestrian routes</a:t>
            </a:r>
          </a:p>
          <a:p>
            <a:pPr marL="0" indent="0" eaLnBrk="1" hangingPunct="1">
              <a:lnSpc>
                <a:spcPct val="100000"/>
              </a:lnSpc>
              <a:spcBef>
                <a:spcPct val="0"/>
              </a:spcBef>
              <a:buNone/>
            </a:pPr>
            <a:endParaRPr lang="en-GB" altLang="en-GB" dirty="0">
              <a:latin typeface="Arial" panose="020B0604020202020204" pitchFamily="34" charset="0"/>
              <a:cs typeface="Arial" panose="020B0604020202020204" pitchFamily="34" charset="0"/>
            </a:endParaRPr>
          </a:p>
          <a:p>
            <a:pPr marL="0" indent="0" eaLnBrk="1" hangingPunct="1">
              <a:lnSpc>
                <a:spcPct val="100000"/>
              </a:lnSpc>
              <a:spcBef>
                <a:spcPct val="0"/>
              </a:spcBef>
              <a:buNone/>
            </a:pPr>
            <a:endParaRPr lang="en-GB" altLang="en-GB" dirty="0">
              <a:latin typeface="Arial" panose="020B0604020202020204" pitchFamily="34" charset="0"/>
              <a:cs typeface="Arial" panose="020B0604020202020204" pitchFamily="34" charset="0"/>
            </a:endParaRPr>
          </a:p>
          <a:p>
            <a:pPr marL="0" indent="0" eaLnBrk="1" hangingPunct="1">
              <a:lnSpc>
                <a:spcPct val="100000"/>
              </a:lnSpc>
              <a:spcBef>
                <a:spcPct val="0"/>
              </a:spcBef>
              <a:buNone/>
            </a:pPr>
            <a:r>
              <a:rPr lang="en-GB" altLang="en-GB" dirty="0">
                <a:latin typeface="Arial" panose="020B0604020202020204" pitchFamily="34" charset="0"/>
                <a:cs typeface="Arial" panose="020B0604020202020204" pitchFamily="34" charset="0"/>
              </a:rPr>
              <a:t>Keep out of haul roads and traffic routes</a:t>
            </a:r>
            <a:br>
              <a:rPr lang="en-GB" altLang="en-GB" dirty="0"/>
            </a:br>
            <a:endParaRPr lang="en-GB" altLang="en-GB" dirty="0"/>
          </a:p>
        </p:txBody>
      </p:sp>
      <p:sp>
        <p:nvSpPr>
          <p:cNvPr id="6" name="Rectangle 8">
            <a:extLst>
              <a:ext uri="{FF2B5EF4-FFF2-40B4-BE49-F238E27FC236}">
                <a16:creationId xmlns:a16="http://schemas.microsoft.com/office/drawing/2014/main" id="{E423C8CE-9458-4300-94CC-83CE6FD75150}"/>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48135" name="Picture 10">
            <a:extLst>
              <a:ext uri="{FF2B5EF4-FFF2-40B4-BE49-F238E27FC236}">
                <a16:creationId xmlns:a16="http://schemas.microsoft.com/office/drawing/2014/main" id="{917B01E3-BFF6-4F1D-9542-73649F03985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04359-9C21-47A5-8589-ADB69328B7DE}"/>
              </a:ext>
            </a:extLst>
          </p:cNvPr>
          <p:cNvSpPr>
            <a:spLocks noGrp="1"/>
          </p:cNvSpPr>
          <p:nvPr>
            <p:ph type="title" idx="4294967295"/>
          </p:nvPr>
        </p:nvSpPr>
        <p:spPr>
          <a:xfrm>
            <a:off x="0" y="3429000"/>
            <a:ext cx="4841875" cy="3268663"/>
          </a:xfrm>
        </p:spPr>
        <p:txBody>
          <a:bodyPr rtlCol="0">
            <a:normAutofit fontScale="90000"/>
          </a:bodyPr>
          <a:lstStyle/>
          <a:p>
            <a:pPr eaLnBrk="1" fontAlgn="auto" hangingPunct="1">
              <a:spcAft>
                <a:spcPts val="0"/>
              </a:spcAft>
              <a:defRPr/>
            </a:pPr>
            <a:br>
              <a:rPr lang="en-US" dirty="0">
                <a:highlight>
                  <a:srgbClr val="FF00FF"/>
                </a:highlight>
              </a:rPr>
            </a:br>
            <a:br>
              <a:rPr lang="en-US" dirty="0">
                <a:highlight>
                  <a:srgbClr val="FF00FF"/>
                </a:highlight>
              </a:rPr>
            </a:br>
            <a:br>
              <a:rPr lang="en-US" dirty="0">
                <a:highlight>
                  <a:srgbClr val="FF00FF"/>
                </a:highlight>
              </a:rPr>
            </a:br>
            <a:br>
              <a:rPr lang="en-US" dirty="0">
                <a:cs typeface="Calibri Light"/>
              </a:rPr>
            </a:br>
            <a:br>
              <a:rPr lang="en-US" dirty="0">
                <a:cs typeface="Calibri Light"/>
              </a:rPr>
            </a:br>
            <a:br>
              <a:rPr lang="en-US" dirty="0">
                <a:cs typeface="Calibri Light"/>
              </a:rPr>
            </a:br>
            <a:br>
              <a:rPr lang="en-US" dirty="0">
                <a:cs typeface="Calibri Light"/>
              </a:rPr>
            </a:br>
            <a:endParaRPr lang="en-GB" sz="3600" dirty="0">
              <a:highlight>
                <a:srgbClr val="FF00FF"/>
              </a:highlight>
            </a:endParaRPr>
          </a:p>
        </p:txBody>
      </p:sp>
      <p:sp>
        <p:nvSpPr>
          <p:cNvPr id="50179" name="Slide Number Placeholder 5">
            <a:extLst>
              <a:ext uri="{FF2B5EF4-FFF2-40B4-BE49-F238E27FC236}">
                <a16:creationId xmlns:a16="http://schemas.microsoft.com/office/drawing/2014/main" id="{31EF0C4D-D4F7-48BB-B652-F521DE7836A9}"/>
              </a:ext>
            </a:extLst>
          </p:cNvPr>
          <p:cNvSpPr>
            <a:spLocks noGrp="1" noChangeArrowheads="1"/>
          </p:cNvSpPr>
          <p:nvPr>
            <p:ph type="sldNum" sz="quarter" idx="4"/>
          </p:nvPr>
        </p:nvSpPr>
        <p:spPr bwMode="auto">
          <a:xfrm>
            <a:off x="10448925" y="6526213"/>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B978D199-D0C7-4A49-9678-E4AFEFCF13E0}" type="slidenum">
              <a:rPr lang="en-GB" altLang="en-US"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19</a:t>
            </a:fld>
            <a:endParaRPr lang="en-GB" altLang="en-US" sz="18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78492EF-6F13-4C3A-B614-155E0A162E66}"/>
              </a:ext>
            </a:extLst>
          </p:cNvPr>
          <p:cNvSpPr txBox="1"/>
          <p:nvPr/>
        </p:nvSpPr>
        <p:spPr>
          <a:xfrm>
            <a:off x="8020050" y="1590675"/>
            <a:ext cx="4117975" cy="4401205"/>
          </a:xfrm>
          <a:prstGeom prst="rect">
            <a:avLst/>
          </a:prstGeom>
          <a:noFill/>
        </p:spPr>
        <p:txBody>
          <a:bodyPr lIns="91440" tIns="45720" rIns="91440" bIns="45720" anchor="t">
            <a:spAutoFit/>
          </a:bodyPr>
          <a:lstStyle/>
          <a:p>
            <a:pPr eaLnBrk="1" fontAlgn="auto" hangingPunct="1">
              <a:spcBef>
                <a:spcPts val="0"/>
              </a:spcBef>
              <a:spcAft>
                <a:spcPts val="0"/>
              </a:spcAft>
              <a:defRPr/>
            </a:pPr>
            <a:r>
              <a:rPr lang="en-US" sz="2800" dirty="0">
                <a:latin typeface="Arial" panose="020B0604020202020204" pitchFamily="34" charset="0"/>
                <a:cs typeface="Arial" panose="020B0604020202020204" pitchFamily="34" charset="0"/>
              </a:rPr>
              <a:t>K</a:t>
            </a:r>
            <a:r>
              <a:rPr lang="en-US" sz="2800" dirty="0">
                <a:latin typeface="Arial" panose="020B0604020202020204" pitchFamily="34" charset="0"/>
                <a:ea typeface="+mj-lt"/>
                <a:cs typeface="Arial" panose="020B0604020202020204" pitchFamily="34" charset="0"/>
              </a:rPr>
              <a:t>eep out the way of vehicles and machine. </a:t>
            </a:r>
          </a:p>
          <a:p>
            <a:pPr eaLnBrk="1" fontAlgn="auto" hangingPunct="1">
              <a:spcBef>
                <a:spcPts val="0"/>
              </a:spcBef>
              <a:spcAft>
                <a:spcPts val="0"/>
              </a:spcAft>
              <a:defRPr/>
            </a:pPr>
            <a:r>
              <a:rPr lang="en-US" sz="2800" dirty="0">
                <a:latin typeface="Arial"/>
                <a:ea typeface="+mj-lt"/>
                <a:cs typeface="Arial"/>
              </a:rPr>
              <a:t>Drivers cannot see well when they are:</a:t>
            </a:r>
          </a:p>
          <a:p>
            <a:pPr eaLnBrk="1" fontAlgn="auto" hangingPunct="1">
              <a:spcBef>
                <a:spcPts val="0"/>
              </a:spcBef>
              <a:spcAft>
                <a:spcPts val="0"/>
              </a:spcAft>
              <a:defRPr/>
            </a:pPr>
            <a:endParaRPr lang="en-US" sz="2800" dirty="0">
              <a:latin typeface="Arial" panose="020B0604020202020204" pitchFamily="34" charset="0"/>
              <a:ea typeface="+mj-lt"/>
              <a:cs typeface="Arial" panose="020B0604020202020204" pitchFamily="34" charset="0"/>
            </a:endParaRPr>
          </a:p>
          <a:p>
            <a:pPr marL="457200" indent="-457200" eaLnBrk="1" fontAlgn="auto" hangingPunct="1">
              <a:spcBef>
                <a:spcPts val="0"/>
              </a:spcBef>
              <a:spcAft>
                <a:spcPts val="0"/>
              </a:spcAft>
              <a:buFont typeface="Arial" panose="020B0604020202020204" pitchFamily="34" charset="0"/>
              <a:buChar char="•"/>
              <a:defRPr/>
            </a:pPr>
            <a:r>
              <a:rPr lang="en-US" sz="2800" dirty="0">
                <a:latin typeface="Arial" panose="020B0604020202020204" pitchFamily="34" charset="0"/>
                <a:ea typeface="+mj-lt"/>
                <a:cs typeface="Arial" panose="020B0604020202020204" pitchFamily="34" charset="0"/>
              </a:rPr>
              <a:t>Loading or unloading </a:t>
            </a:r>
          </a:p>
          <a:p>
            <a:pPr marL="457200" indent="-457200" eaLnBrk="1" fontAlgn="auto" hangingPunct="1">
              <a:spcBef>
                <a:spcPts val="0"/>
              </a:spcBef>
              <a:spcAft>
                <a:spcPts val="0"/>
              </a:spcAft>
              <a:buFont typeface="Arial" panose="020B0604020202020204" pitchFamily="34" charset="0"/>
              <a:buChar char="•"/>
              <a:defRPr/>
            </a:pPr>
            <a:r>
              <a:rPr lang="en-US" sz="2800" dirty="0">
                <a:latin typeface="Arial" panose="020B0604020202020204" pitchFamily="34" charset="0"/>
                <a:ea typeface="+mj-lt"/>
                <a:cs typeface="Arial" panose="020B0604020202020204" pitchFamily="34" charset="0"/>
              </a:rPr>
              <a:t>Lifting</a:t>
            </a:r>
          </a:p>
          <a:p>
            <a:pPr marL="457200" indent="-457200" eaLnBrk="1" fontAlgn="auto" hangingPunct="1">
              <a:spcBef>
                <a:spcPts val="0"/>
              </a:spcBef>
              <a:spcAft>
                <a:spcPts val="0"/>
              </a:spcAft>
              <a:buFont typeface="Arial" panose="020B0604020202020204" pitchFamily="34" charset="0"/>
              <a:buChar char="•"/>
              <a:defRPr/>
            </a:pPr>
            <a:r>
              <a:rPr lang="en-US" sz="2800" dirty="0">
                <a:latin typeface="Arial" panose="020B0604020202020204" pitchFamily="34" charset="0"/>
                <a:ea typeface="+mj-lt"/>
                <a:cs typeface="Arial" panose="020B0604020202020204" pitchFamily="34" charset="0"/>
              </a:rPr>
              <a:t>Turning </a:t>
            </a:r>
          </a:p>
          <a:p>
            <a:pPr marL="457200" indent="-457200" eaLnBrk="1" fontAlgn="auto" hangingPunct="1">
              <a:spcBef>
                <a:spcPts val="0"/>
              </a:spcBef>
              <a:spcAft>
                <a:spcPts val="0"/>
              </a:spcAft>
              <a:buFont typeface="Arial" panose="020B0604020202020204" pitchFamily="34" charset="0"/>
              <a:buChar char="•"/>
              <a:defRPr/>
            </a:pPr>
            <a:r>
              <a:rPr lang="en-US" sz="2800" dirty="0">
                <a:latin typeface="Arial" panose="020B0604020202020204" pitchFamily="34" charset="0"/>
                <a:ea typeface="+mj-lt"/>
                <a:cs typeface="Arial" panose="020B0604020202020204" pitchFamily="34" charset="0"/>
              </a:rPr>
              <a:t>Reversing</a:t>
            </a:r>
          </a:p>
          <a:p>
            <a:pPr eaLnBrk="1" fontAlgn="auto" hangingPunct="1">
              <a:spcBef>
                <a:spcPts val="0"/>
              </a:spcBef>
              <a:spcAft>
                <a:spcPts val="0"/>
              </a:spcAft>
              <a:defRPr/>
            </a:pPr>
            <a:endParaRPr lang="en-US" sz="2800" dirty="0">
              <a:latin typeface="Arial" panose="020B0604020202020204" pitchFamily="34" charset="0"/>
              <a:ea typeface="+mj-lt"/>
              <a:cs typeface="Arial" panose="020B0604020202020204" pitchFamily="34" charset="0"/>
            </a:endParaRPr>
          </a:p>
        </p:txBody>
      </p:sp>
      <p:pic>
        <p:nvPicPr>
          <p:cNvPr id="5" name="Picture 6" descr="A picture containing rock, outdoor, pile&#10;&#10;Description automatically generated">
            <a:extLst>
              <a:ext uri="{FF2B5EF4-FFF2-40B4-BE49-F238E27FC236}">
                <a16:creationId xmlns:a16="http://schemas.microsoft.com/office/drawing/2014/main" id="{B03E63F4-1FA5-48D2-9FE9-8D206C22924D}"/>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314325"/>
            <a:ext cx="7920876" cy="4780352"/>
          </a:xfrm>
          <a:prstGeom prst="rect">
            <a:avLst/>
          </a:prstGeom>
          <a:ln>
            <a:noFill/>
          </a:ln>
          <a:effectLst>
            <a:softEdge rad="112500"/>
          </a:effectLst>
        </p:spPr>
      </p:pic>
      <p:sp>
        <p:nvSpPr>
          <p:cNvPr id="7" name="Rectangle 8">
            <a:extLst>
              <a:ext uri="{FF2B5EF4-FFF2-40B4-BE49-F238E27FC236}">
                <a16:creationId xmlns:a16="http://schemas.microsoft.com/office/drawing/2014/main" id="{AC2A11B7-D427-4CCE-A180-BDFFD5D0E615}"/>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0183" name="Picture 10">
            <a:extLst>
              <a:ext uri="{FF2B5EF4-FFF2-40B4-BE49-F238E27FC236}">
                <a16:creationId xmlns:a16="http://schemas.microsoft.com/office/drawing/2014/main" id="{DE9FF413-958A-413B-A748-DA8DAD34ED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Number Placeholder 3">
            <a:extLst>
              <a:ext uri="{FF2B5EF4-FFF2-40B4-BE49-F238E27FC236}">
                <a16:creationId xmlns:a16="http://schemas.microsoft.com/office/drawing/2014/main" id="{FE4AA375-75FA-4B47-B217-7EE40F003632}"/>
              </a:ext>
            </a:extLst>
          </p:cNvPr>
          <p:cNvSpPr>
            <a:spLocks noGrp="1" noChangeArrowheads="1"/>
          </p:cNvSpPr>
          <p:nvPr>
            <p:ph type="sldNum" sz="quarter" idx="4"/>
          </p:nvPr>
        </p:nvSpPr>
        <p:spPr bwMode="auto">
          <a:xfrm>
            <a:off x="10615613" y="649287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EF4EBD96-0A18-4CDB-834F-35759CB96A2F}" type="slidenum">
              <a:rPr lang="en-GB" altLang="en-US"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2</a:t>
            </a:fld>
            <a:endParaRPr lang="en-GB" altLang="en-US" sz="1800">
              <a:latin typeface="Arial" panose="020B0604020202020204" pitchFamily="34" charset="0"/>
              <a:cs typeface="Arial" panose="020B0604020202020204" pitchFamily="34" charset="0"/>
            </a:endParaRPr>
          </a:p>
        </p:txBody>
      </p:sp>
      <p:pic>
        <p:nvPicPr>
          <p:cNvPr id="3074" name="Picture 2">
            <a:extLst>
              <a:ext uri="{FF2B5EF4-FFF2-40B4-BE49-F238E27FC236}">
                <a16:creationId xmlns:a16="http://schemas.microsoft.com/office/drawing/2014/main" id="{1E66B997-B33C-43E7-8D86-15E80C381E2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1274618"/>
            <a:ext cx="6680402" cy="4182341"/>
          </a:xfrm>
          <a:prstGeom prst="rect">
            <a:avLst/>
          </a:prstGeom>
          <a:ln>
            <a:noFill/>
          </a:ln>
          <a:effectLst>
            <a:softEdge rad="112500"/>
          </a:effectLst>
        </p:spPr>
      </p:pic>
      <p:sp>
        <p:nvSpPr>
          <p:cNvPr id="5" name="Rectangle 8">
            <a:extLst>
              <a:ext uri="{FF2B5EF4-FFF2-40B4-BE49-F238E27FC236}">
                <a16:creationId xmlns:a16="http://schemas.microsoft.com/office/drawing/2014/main" id="{B73BFAF0-97B2-4579-8649-466AA523826F}"/>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9461" name="Picture 10">
            <a:extLst>
              <a:ext uri="{FF2B5EF4-FFF2-40B4-BE49-F238E27FC236}">
                <a16:creationId xmlns:a16="http://schemas.microsoft.com/office/drawing/2014/main" id="{A2F286DE-749E-4412-B283-CA2D767589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1C377DA-2A3E-4E66-962B-F56E1C8A32DF}"/>
              </a:ext>
            </a:extLst>
          </p:cNvPr>
          <p:cNvSpPr txBox="1"/>
          <p:nvPr/>
        </p:nvSpPr>
        <p:spPr>
          <a:xfrm>
            <a:off x="7092950" y="1401763"/>
            <a:ext cx="4738688" cy="3108543"/>
          </a:xfrm>
          <a:prstGeom prst="rect">
            <a:avLst/>
          </a:prstGeom>
          <a:noFill/>
        </p:spPr>
        <p:txBody>
          <a:bodyPr>
            <a:spAutoFit/>
          </a:bodyPr>
          <a:lstStyle/>
          <a:p>
            <a:pPr marL="457200" indent="-457200">
              <a:buFont typeface="Arial" panose="020B0604020202020204" pitchFamily="34" charset="0"/>
              <a:buChar char="•"/>
              <a:defRPr/>
            </a:pPr>
            <a:r>
              <a:rPr lang="en-US" sz="2800" dirty="0">
                <a:latin typeface="Arial" panose="020B0604020202020204" pitchFamily="34" charset="0"/>
                <a:ea typeface="+mj-lt"/>
                <a:cs typeface="Arial" panose="020B0604020202020204" pitchFamily="34" charset="0"/>
              </a:rPr>
              <a:t>Identify hazards and risks </a:t>
            </a:r>
          </a:p>
          <a:p>
            <a:pPr marL="457200" indent="-457200">
              <a:buFont typeface="Arial" panose="020B0604020202020204" pitchFamily="34" charset="0"/>
              <a:buChar char="•"/>
              <a:defRPr/>
            </a:pPr>
            <a:r>
              <a:rPr lang="en-US" sz="2800" dirty="0">
                <a:latin typeface="Arial" panose="020B0604020202020204" pitchFamily="34" charset="0"/>
                <a:ea typeface="+mj-lt"/>
                <a:cs typeface="Arial" panose="020B0604020202020204" pitchFamily="34" charset="0"/>
              </a:rPr>
              <a:t>Protect yourself from common hazards and risks </a:t>
            </a:r>
          </a:p>
          <a:p>
            <a:pPr marL="457200" indent="-457200">
              <a:buFont typeface="Arial" panose="020B0604020202020204" pitchFamily="34" charset="0"/>
              <a:buChar char="•"/>
              <a:defRPr/>
            </a:pPr>
            <a:r>
              <a:rPr lang="en-US" sz="2800" dirty="0">
                <a:latin typeface="Arial" panose="020B0604020202020204" pitchFamily="34" charset="0"/>
                <a:ea typeface="+mj-lt"/>
                <a:cs typeface="Arial" panose="020B0604020202020204" pitchFamily="34" charset="0"/>
              </a:rPr>
              <a:t>Minimize noise </a:t>
            </a:r>
          </a:p>
          <a:p>
            <a:pPr marL="457200" indent="-457200">
              <a:buFont typeface="Arial" panose="020B0604020202020204" pitchFamily="34" charset="0"/>
              <a:buChar char="•"/>
              <a:defRPr/>
            </a:pPr>
            <a:r>
              <a:rPr lang="en-US" sz="2800" dirty="0">
                <a:latin typeface="Arial" panose="020B0604020202020204" pitchFamily="34" charset="0"/>
                <a:ea typeface="+mj-lt"/>
                <a:cs typeface="Arial" panose="020B0604020202020204" pitchFamily="34" charset="0"/>
              </a:rPr>
              <a:t>Keep the air clean</a:t>
            </a:r>
          </a:p>
          <a:p>
            <a:pPr marL="457200" indent="-457200">
              <a:buFont typeface="Arial" panose="020B0604020202020204" pitchFamily="34" charset="0"/>
              <a:buChar char="•"/>
              <a:defRPr/>
            </a:pPr>
            <a:r>
              <a:rPr lang="en-US" sz="2800" dirty="0">
                <a:latin typeface="Arial" panose="020B0604020202020204" pitchFamily="34" charset="0"/>
                <a:ea typeface="+mj-lt"/>
                <a:cs typeface="Arial" panose="020B0604020202020204" pitchFamily="34" charset="0"/>
              </a:rPr>
              <a:t>Protect wildlife </a:t>
            </a:r>
          </a:p>
        </p:txBody>
      </p:sp>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outdoor, ground, person, person&#10;&#10;Description automatically generated">
            <a:extLst>
              <a:ext uri="{FF2B5EF4-FFF2-40B4-BE49-F238E27FC236}">
                <a16:creationId xmlns:a16="http://schemas.microsoft.com/office/drawing/2014/main" id="{2F765369-BE24-4F5E-9EA6-6DE34F8CF7B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88081" y="1509192"/>
            <a:ext cx="7036023" cy="4411865"/>
          </a:xfrm>
          <a:prstGeom prst="rect">
            <a:avLst/>
          </a:prstGeom>
          <a:ln>
            <a:noFill/>
          </a:ln>
          <a:effectLst>
            <a:softEdge rad="112500"/>
          </a:effectLst>
        </p:spPr>
      </p:pic>
      <p:sp>
        <p:nvSpPr>
          <p:cNvPr id="52227" name="Slide Number Placeholder 3">
            <a:extLst>
              <a:ext uri="{FF2B5EF4-FFF2-40B4-BE49-F238E27FC236}">
                <a16:creationId xmlns:a16="http://schemas.microsoft.com/office/drawing/2014/main" id="{14B33F94-DEE9-4848-A7E7-928B513D69FE}"/>
              </a:ext>
            </a:extLst>
          </p:cNvPr>
          <p:cNvSpPr>
            <a:spLocks noGrp="1" noChangeArrowheads="1"/>
          </p:cNvSpPr>
          <p:nvPr>
            <p:ph type="sldNum" sz="quarter" idx="4"/>
          </p:nvPr>
        </p:nvSpPr>
        <p:spPr bwMode="auto">
          <a:xfrm>
            <a:off x="10425113" y="649287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4F396A8F-ABCD-4CA6-A6A6-34BFD948100E}" type="slidenum">
              <a:rPr lang="en-GB" altLang="en-US"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20</a:t>
            </a:fld>
            <a:endParaRPr lang="en-GB" altLang="en-US" sz="1800">
              <a:latin typeface="Arial" panose="020B0604020202020204" pitchFamily="34" charset="0"/>
              <a:cs typeface="Arial" panose="020B0604020202020204" pitchFamily="34" charset="0"/>
            </a:endParaRPr>
          </a:p>
        </p:txBody>
      </p:sp>
      <p:sp>
        <p:nvSpPr>
          <p:cNvPr id="52228" name="TextBox 7">
            <a:extLst>
              <a:ext uri="{FF2B5EF4-FFF2-40B4-BE49-F238E27FC236}">
                <a16:creationId xmlns:a16="http://schemas.microsoft.com/office/drawing/2014/main" id="{7FFD20BA-7D83-49FD-9BBD-A1490B73A6FA}"/>
              </a:ext>
            </a:extLst>
          </p:cNvPr>
          <p:cNvSpPr txBox="1">
            <a:spLocks noChangeArrowheads="1"/>
          </p:cNvSpPr>
          <p:nvPr/>
        </p:nvSpPr>
        <p:spPr bwMode="auto">
          <a:xfrm>
            <a:off x="295275" y="2160588"/>
            <a:ext cx="532447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lnSpc>
                <a:spcPct val="100000"/>
              </a:lnSpc>
              <a:spcBef>
                <a:spcPct val="0"/>
              </a:spcBef>
              <a:buNone/>
            </a:pPr>
            <a:r>
              <a:rPr lang="en-GB" altLang="en-GB" dirty="0">
                <a:latin typeface="Arial" panose="020B0604020202020204" pitchFamily="34" charset="0"/>
                <a:cs typeface="Arial" panose="020B0604020202020204" pitchFamily="34" charset="0"/>
              </a:rPr>
              <a:t>Follow the directions of people controlling traffic and machines</a:t>
            </a:r>
          </a:p>
          <a:p>
            <a:pPr marL="0" indent="0" eaLnBrk="1" hangingPunct="1">
              <a:lnSpc>
                <a:spcPct val="100000"/>
              </a:lnSpc>
              <a:spcBef>
                <a:spcPct val="0"/>
              </a:spcBef>
              <a:buNone/>
            </a:pPr>
            <a:endParaRPr lang="en-GB" altLang="en-GB" dirty="0">
              <a:latin typeface="Arial" panose="020B0604020202020204" pitchFamily="34" charset="0"/>
              <a:cs typeface="Arial" panose="020B0604020202020204" pitchFamily="34" charset="0"/>
            </a:endParaRPr>
          </a:p>
          <a:p>
            <a:pPr marL="0" indent="0" eaLnBrk="1" hangingPunct="1">
              <a:lnSpc>
                <a:spcPct val="100000"/>
              </a:lnSpc>
              <a:spcBef>
                <a:spcPct val="0"/>
              </a:spcBef>
              <a:buNone/>
            </a:pPr>
            <a:endParaRPr lang="en-GB" altLang="en-GB" dirty="0">
              <a:latin typeface="Arial" panose="020B0604020202020204" pitchFamily="34" charset="0"/>
              <a:cs typeface="Arial" panose="020B0604020202020204" pitchFamily="34" charset="0"/>
            </a:endParaRPr>
          </a:p>
          <a:p>
            <a:pPr marL="0" indent="0" eaLnBrk="1" hangingPunct="1">
              <a:lnSpc>
                <a:spcPct val="100000"/>
              </a:lnSpc>
              <a:spcBef>
                <a:spcPct val="0"/>
              </a:spcBef>
              <a:buNone/>
            </a:pPr>
            <a:r>
              <a:rPr lang="en-GB" altLang="en-GB" dirty="0">
                <a:latin typeface="Arial" panose="020B0604020202020204" pitchFamily="34" charset="0"/>
                <a:cs typeface="Arial" panose="020B0604020202020204" pitchFamily="34" charset="0"/>
              </a:rPr>
              <a:t>If you need to approach a vehicle or machine, wait until driver has seen and acknowledged you and stopped</a:t>
            </a:r>
          </a:p>
        </p:txBody>
      </p:sp>
      <p:sp>
        <p:nvSpPr>
          <p:cNvPr id="5" name="Rectangle 8">
            <a:extLst>
              <a:ext uri="{FF2B5EF4-FFF2-40B4-BE49-F238E27FC236}">
                <a16:creationId xmlns:a16="http://schemas.microsoft.com/office/drawing/2014/main" id="{B36EF244-EF11-436E-A128-A5D35D483451}"/>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2230" name="Picture 10">
            <a:extLst>
              <a:ext uri="{FF2B5EF4-FFF2-40B4-BE49-F238E27FC236}">
                <a16:creationId xmlns:a16="http://schemas.microsoft.com/office/drawing/2014/main" id="{E4D8A0F5-2A48-4DD0-A4FB-FED1384B6F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descr="A picture containing ground, dirt, tractor, dirty&#10;&#10;Description automatically generated">
            <a:extLst>
              <a:ext uri="{FF2B5EF4-FFF2-40B4-BE49-F238E27FC236}">
                <a16:creationId xmlns:a16="http://schemas.microsoft.com/office/drawing/2014/main" id="{83AD93F8-04AF-40BA-A6B7-0DCF37F777C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37018" y="526824"/>
            <a:ext cx="6018415" cy="6297530"/>
          </a:xfrm>
          <a:prstGeom prst="rect">
            <a:avLst/>
          </a:prstGeom>
          <a:ln>
            <a:noFill/>
          </a:ln>
          <a:effectLst>
            <a:softEdge rad="112500"/>
          </a:effectLst>
        </p:spPr>
      </p:pic>
      <p:sp>
        <p:nvSpPr>
          <p:cNvPr id="54275" name="Slide Number Placeholder 4">
            <a:extLst>
              <a:ext uri="{FF2B5EF4-FFF2-40B4-BE49-F238E27FC236}">
                <a16:creationId xmlns:a16="http://schemas.microsoft.com/office/drawing/2014/main" id="{EF5004CA-3203-4862-B092-0087C51C6422}"/>
              </a:ext>
            </a:extLst>
          </p:cNvPr>
          <p:cNvSpPr>
            <a:spLocks noGrp="1" noChangeArrowheads="1"/>
          </p:cNvSpPr>
          <p:nvPr>
            <p:ph type="sldNum" sz="quarter" idx="4"/>
          </p:nvPr>
        </p:nvSpPr>
        <p:spPr bwMode="auto">
          <a:xfrm>
            <a:off x="10350500" y="649287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85403281-239D-424A-879C-1DBC9A23DD27}" type="slidenum">
              <a:rPr lang="en-GB" altLang="en-US"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21</a:t>
            </a:fld>
            <a:endParaRPr lang="en-GB" altLang="en-US" sz="180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3AE4100D-8260-4A2D-A63D-09F424BADA91}"/>
              </a:ext>
            </a:extLst>
          </p:cNvPr>
          <p:cNvSpPr txBox="1"/>
          <p:nvPr/>
        </p:nvSpPr>
        <p:spPr>
          <a:xfrm>
            <a:off x="312302" y="2121317"/>
            <a:ext cx="4924716" cy="3970318"/>
          </a:xfrm>
          <a:prstGeom prst="rect">
            <a:avLst/>
          </a:prstGeom>
          <a:noFill/>
        </p:spPr>
        <p:txBody>
          <a:bodyPr wrap="square">
            <a:spAutoFit/>
          </a:bodyPr>
          <a:lstStyle/>
          <a:p>
            <a:pPr eaLnBrk="1" fontAlgn="auto" hangingPunct="1">
              <a:spcBef>
                <a:spcPts val="0"/>
              </a:spcBef>
              <a:spcAft>
                <a:spcPts val="0"/>
              </a:spcAft>
              <a:defRPr/>
            </a:pPr>
            <a:r>
              <a:rPr lang="en-GB" sz="2800" dirty="0">
                <a:latin typeface="Arial" panose="020B0604020202020204" pitchFamily="34" charset="0"/>
                <a:cs typeface="Arial" panose="020B0604020202020204" pitchFamily="34" charset="0"/>
              </a:rPr>
              <a:t>Tell Supervisor about vehicles:</a:t>
            </a:r>
          </a:p>
          <a:p>
            <a:pPr eaLnBrk="1" fontAlgn="auto" hangingPunct="1">
              <a:spcBef>
                <a:spcPts val="0"/>
              </a:spcBef>
              <a:spcAft>
                <a:spcPts val="0"/>
              </a:spcAft>
              <a:defRPr/>
            </a:pPr>
            <a:endParaRPr lang="en-GB" sz="2800"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Arial" panose="020B0604020202020204" pitchFamily="34" charset="0"/>
              <a:buChar char="•"/>
              <a:defRPr/>
            </a:pPr>
            <a:r>
              <a:rPr lang="en-GB" sz="2800" dirty="0">
                <a:latin typeface="Arial" panose="020B0604020202020204" pitchFamily="34" charset="0"/>
                <a:cs typeface="Arial" panose="020B0604020202020204" pitchFamily="34" charset="0"/>
              </a:rPr>
              <a:t>Parked outside parking areas</a:t>
            </a:r>
          </a:p>
          <a:p>
            <a:pPr marL="285750" indent="-285750" eaLnBrk="1" fontAlgn="auto" hangingPunct="1">
              <a:spcBef>
                <a:spcPts val="0"/>
              </a:spcBef>
              <a:spcAft>
                <a:spcPts val="0"/>
              </a:spcAft>
              <a:buFont typeface="Arial" panose="020B0604020202020204" pitchFamily="34" charset="0"/>
              <a:buChar char="•"/>
              <a:defRPr/>
            </a:pPr>
            <a:r>
              <a:rPr lang="en-GB" sz="2800" dirty="0">
                <a:latin typeface="Arial" panose="020B0604020202020204" pitchFamily="34" charset="0"/>
                <a:cs typeface="Arial" panose="020B0604020202020204" pitchFamily="34" charset="0"/>
              </a:rPr>
              <a:t>Left running with no one in them</a:t>
            </a:r>
          </a:p>
          <a:p>
            <a:pPr marL="285750" indent="-285750" eaLnBrk="1" fontAlgn="auto" hangingPunct="1">
              <a:spcBef>
                <a:spcPts val="0"/>
              </a:spcBef>
              <a:spcAft>
                <a:spcPts val="0"/>
              </a:spcAft>
              <a:buFont typeface="Arial" panose="020B0604020202020204" pitchFamily="34" charset="0"/>
              <a:buChar char="•"/>
              <a:defRPr/>
            </a:pPr>
            <a:r>
              <a:rPr lang="en-GB" sz="2800" dirty="0">
                <a:latin typeface="Arial" panose="020B0604020202020204" pitchFamily="34" charset="0"/>
                <a:cs typeface="Arial" panose="020B0604020202020204" pitchFamily="34" charset="0"/>
              </a:rPr>
              <a:t>Driven too fast</a:t>
            </a:r>
            <a:endParaRPr lang="en-US" sz="2800" dirty="0">
              <a:latin typeface="Arial" panose="020B0604020202020204" pitchFamily="34" charset="0"/>
              <a:cs typeface="Arial" panose="020B0604020202020204" pitchFamily="34" charset="0"/>
            </a:endParaRPr>
          </a:p>
          <a:p>
            <a:pPr marL="285750" indent="-285750" eaLnBrk="1" fontAlgn="auto" hangingPunct="1">
              <a:spcBef>
                <a:spcPts val="0"/>
              </a:spcBef>
              <a:spcAft>
                <a:spcPts val="0"/>
              </a:spcAft>
              <a:buFont typeface="Arial" panose="020B0604020202020204" pitchFamily="34" charset="0"/>
              <a:buChar char="•"/>
              <a:defRPr/>
            </a:pPr>
            <a:r>
              <a:rPr lang="en-US" sz="2800" dirty="0">
                <a:latin typeface="Arial" panose="020B0604020202020204" pitchFamily="34" charset="0"/>
                <a:cs typeface="Arial" panose="020B0604020202020204" pitchFamily="34" charset="0"/>
              </a:rPr>
              <a:t>F</a:t>
            </a:r>
            <a:r>
              <a:rPr lang="en-GB" sz="2800" dirty="0" err="1">
                <a:latin typeface="Arial" panose="020B0604020202020204" pitchFamily="34" charset="0"/>
                <a:cs typeface="Arial" panose="020B0604020202020204" pitchFamily="34" charset="0"/>
              </a:rPr>
              <a:t>lat</a:t>
            </a:r>
            <a:r>
              <a:rPr lang="en-GB" sz="2800" dirty="0">
                <a:latin typeface="Arial" panose="020B0604020202020204" pitchFamily="34" charset="0"/>
                <a:cs typeface="Arial" panose="020B0604020202020204" pitchFamily="34" charset="0"/>
              </a:rPr>
              <a:t> or worn tires</a:t>
            </a:r>
            <a:endParaRPr lang="en-PK" sz="2800" dirty="0">
              <a:latin typeface="Arial" panose="020B0604020202020204" pitchFamily="34" charset="0"/>
              <a:cs typeface="Arial" panose="020B0604020202020204" pitchFamily="34" charset="0"/>
            </a:endParaRPr>
          </a:p>
        </p:txBody>
      </p:sp>
      <p:sp>
        <p:nvSpPr>
          <p:cNvPr id="6" name="Rectangle 8">
            <a:extLst>
              <a:ext uri="{FF2B5EF4-FFF2-40B4-BE49-F238E27FC236}">
                <a16:creationId xmlns:a16="http://schemas.microsoft.com/office/drawing/2014/main" id="{4C554020-0012-4CFC-9691-C4F10C100A95}"/>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4278" name="Picture 10">
            <a:extLst>
              <a:ext uri="{FF2B5EF4-FFF2-40B4-BE49-F238E27FC236}">
                <a16:creationId xmlns:a16="http://schemas.microsoft.com/office/drawing/2014/main" id="{70FBD46F-F6D4-4174-B380-73720C4FA88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hape&#10;&#10;Description automatically generated">
            <a:extLst>
              <a:ext uri="{FF2B5EF4-FFF2-40B4-BE49-F238E27FC236}">
                <a16:creationId xmlns:a16="http://schemas.microsoft.com/office/drawing/2014/main" id="{95F46E4E-1685-44C5-892B-F233C8FD063E}"/>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283325" y="1582738"/>
            <a:ext cx="4195763"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1976542"/>
      </p:ext>
    </p:extLst>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20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building, outdoor&#10;&#10;Description automatically generated">
            <a:extLst>
              <a:ext uri="{FF2B5EF4-FFF2-40B4-BE49-F238E27FC236}">
                <a16:creationId xmlns:a16="http://schemas.microsoft.com/office/drawing/2014/main" id="{A1FD92A8-6AD7-40B4-B68B-551C2058BAC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829403"/>
            <a:ext cx="7963593" cy="6071069"/>
          </a:xfrm>
          <a:prstGeom prst="rect">
            <a:avLst/>
          </a:prstGeom>
          <a:ln>
            <a:noFill/>
          </a:ln>
          <a:effectLst>
            <a:softEdge rad="112500"/>
          </a:effectLst>
        </p:spPr>
      </p:pic>
      <p:sp>
        <p:nvSpPr>
          <p:cNvPr id="56323" name="Slide Number Placeholder 4">
            <a:extLst>
              <a:ext uri="{FF2B5EF4-FFF2-40B4-BE49-F238E27FC236}">
                <a16:creationId xmlns:a16="http://schemas.microsoft.com/office/drawing/2014/main" id="{AB44B636-0FB5-4D4C-B727-E7A07AAE1B5A}"/>
              </a:ext>
            </a:extLst>
          </p:cNvPr>
          <p:cNvSpPr>
            <a:spLocks noGrp="1" noChangeArrowheads="1"/>
          </p:cNvSpPr>
          <p:nvPr>
            <p:ph type="sldNum" sz="quarter" idx="4"/>
          </p:nvPr>
        </p:nvSpPr>
        <p:spPr bwMode="auto">
          <a:xfrm>
            <a:off x="10475913" y="649287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61733AA5-BB6E-4E8E-8E1C-7FF21EF1435D}" type="slidenum">
              <a:rPr lang="en-GB" altLang="en-US"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22</a:t>
            </a:fld>
            <a:endParaRPr lang="en-GB" altLang="en-US" sz="1800">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75593266-8C6F-4633-927E-703B9BB7D534}"/>
              </a:ext>
            </a:extLst>
          </p:cNvPr>
          <p:cNvSpPr txBox="1"/>
          <p:nvPr/>
        </p:nvSpPr>
        <p:spPr>
          <a:xfrm>
            <a:off x="7963593" y="2090172"/>
            <a:ext cx="4228407" cy="3539430"/>
          </a:xfrm>
          <a:prstGeom prst="rect">
            <a:avLst/>
          </a:prstGeom>
          <a:noFill/>
        </p:spPr>
        <p:txBody>
          <a:bodyPr wrap="square">
            <a:spAutoFit/>
          </a:bodyPr>
          <a:lstStyle/>
          <a:p>
            <a:pPr eaLnBrk="1" fontAlgn="auto" hangingPunct="1">
              <a:spcBef>
                <a:spcPts val="0"/>
              </a:spcBef>
              <a:spcAft>
                <a:spcPts val="0"/>
              </a:spcAft>
              <a:defRPr/>
            </a:pPr>
            <a:endParaRPr lang="en-GB" sz="2800"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GB" sz="2800" dirty="0">
                <a:latin typeface="Arial" panose="020B0604020202020204" pitchFamily="34" charset="0"/>
                <a:cs typeface="Arial" panose="020B0604020202020204" pitchFamily="34" charset="0"/>
              </a:rPr>
              <a:t>Lights not working</a:t>
            </a:r>
          </a:p>
          <a:p>
            <a:pPr eaLnBrk="1" fontAlgn="auto" hangingPunct="1">
              <a:spcBef>
                <a:spcPts val="0"/>
              </a:spcBef>
              <a:spcAft>
                <a:spcPts val="0"/>
              </a:spcAft>
              <a:defRPr/>
            </a:pPr>
            <a:endParaRPr lang="en-GB" sz="2800"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GB" sz="2800" dirty="0">
                <a:latin typeface="Arial" panose="020B0604020202020204" pitchFamily="34" charset="0"/>
                <a:cs typeface="Arial" panose="020B0604020202020204" pitchFamily="34" charset="0"/>
              </a:rPr>
              <a:t>Flashing beacons not working</a:t>
            </a:r>
          </a:p>
          <a:p>
            <a:pPr eaLnBrk="1" fontAlgn="auto" hangingPunct="1">
              <a:spcBef>
                <a:spcPts val="0"/>
              </a:spcBef>
              <a:spcAft>
                <a:spcPts val="0"/>
              </a:spcAft>
              <a:defRPr/>
            </a:pPr>
            <a:endParaRPr lang="en-GB" sz="2800"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GB" sz="2800" dirty="0">
                <a:latin typeface="Arial" panose="020B0604020202020204" pitchFamily="34" charset="0"/>
                <a:cs typeface="Arial" panose="020B0604020202020204" pitchFamily="34" charset="0"/>
              </a:rPr>
              <a:t>Reversing alarms not working</a:t>
            </a:r>
            <a:endParaRPr lang="en-PK" sz="2800" dirty="0">
              <a:latin typeface="Arial" panose="020B0604020202020204" pitchFamily="34" charset="0"/>
              <a:cs typeface="Arial" panose="020B0604020202020204" pitchFamily="34" charset="0"/>
            </a:endParaRPr>
          </a:p>
        </p:txBody>
      </p:sp>
      <p:sp>
        <p:nvSpPr>
          <p:cNvPr id="6" name="Rectangle 8">
            <a:extLst>
              <a:ext uri="{FF2B5EF4-FFF2-40B4-BE49-F238E27FC236}">
                <a16:creationId xmlns:a16="http://schemas.microsoft.com/office/drawing/2014/main" id="{E8B6D018-7488-4279-8135-0F6757FF9E92}"/>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56326" name="Picture 10">
            <a:extLst>
              <a:ext uri="{FF2B5EF4-FFF2-40B4-BE49-F238E27FC236}">
                <a16:creationId xmlns:a16="http://schemas.microsoft.com/office/drawing/2014/main" id="{2DE87992-3BC1-41EA-90C3-ACB3247C505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Shape&#10;&#10;Description automatically generated">
            <a:extLst>
              <a:ext uri="{FF2B5EF4-FFF2-40B4-BE49-F238E27FC236}">
                <a16:creationId xmlns:a16="http://schemas.microsoft.com/office/drawing/2014/main" id="{BEB28E0F-608F-440A-9647-05BC38252EFC}"/>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728788" y="1582738"/>
            <a:ext cx="4195762" cy="428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74368669"/>
      </p:ext>
    </p:extLst>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150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outdoor, sky, ground, orange&#10;&#10;Description automatically generated">
            <a:extLst>
              <a:ext uri="{FF2B5EF4-FFF2-40B4-BE49-F238E27FC236}">
                <a16:creationId xmlns:a16="http://schemas.microsoft.com/office/drawing/2014/main" id="{705505BA-DCC1-4232-8189-6A775B13414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75043" y="1182256"/>
            <a:ext cx="8016957" cy="4639107"/>
          </a:xfrm>
          <a:prstGeom prst="rect">
            <a:avLst/>
          </a:prstGeom>
          <a:ln>
            <a:noFill/>
          </a:ln>
          <a:effectLst>
            <a:softEdge rad="112500"/>
          </a:effectLst>
        </p:spPr>
      </p:pic>
      <p:sp>
        <p:nvSpPr>
          <p:cNvPr id="60419" name="Subtitle 1">
            <a:extLst>
              <a:ext uri="{FF2B5EF4-FFF2-40B4-BE49-F238E27FC236}">
                <a16:creationId xmlns:a16="http://schemas.microsoft.com/office/drawing/2014/main" id="{FC22DB91-F37D-49A8-A746-29D64450AF12}"/>
              </a:ext>
            </a:extLst>
          </p:cNvPr>
          <p:cNvSpPr>
            <a:spLocks noGrp="1" noChangeArrowheads="1"/>
          </p:cNvSpPr>
          <p:nvPr>
            <p:ph type="subTitle" idx="1"/>
          </p:nvPr>
        </p:nvSpPr>
        <p:spPr>
          <a:xfrm>
            <a:off x="227013" y="2289175"/>
            <a:ext cx="4943475" cy="2859088"/>
          </a:xfrm>
        </p:spPr>
        <p:txBody>
          <a:bodyPr/>
          <a:lstStyle/>
          <a:p>
            <a:r>
              <a:rPr lang="en-US" altLang="en-GB" sz="6000" dirty="0">
                <a:latin typeface="Arial" panose="020B0604020202020204" pitchFamily="34" charset="0"/>
                <a:cs typeface="Arial" panose="020B0604020202020204" pitchFamily="34" charset="0"/>
              </a:rPr>
              <a:t>Minimizing noise</a:t>
            </a:r>
            <a:endParaRPr lang="en-GB" altLang="en-US" sz="6000" dirty="0">
              <a:latin typeface="Arial" panose="020B0604020202020204" pitchFamily="34" charset="0"/>
              <a:cs typeface="Arial" panose="020B0604020202020204" pitchFamily="34" charset="0"/>
            </a:endParaRPr>
          </a:p>
        </p:txBody>
      </p:sp>
      <p:sp>
        <p:nvSpPr>
          <p:cNvPr id="60420" name="Slide Number Placeholder 2">
            <a:extLst>
              <a:ext uri="{FF2B5EF4-FFF2-40B4-BE49-F238E27FC236}">
                <a16:creationId xmlns:a16="http://schemas.microsoft.com/office/drawing/2014/main" id="{27E79247-2D9C-424B-A0A1-E8A4B6046BDA}"/>
              </a:ext>
            </a:extLst>
          </p:cNvPr>
          <p:cNvSpPr>
            <a:spLocks noGrp="1" noChangeArrowheads="1"/>
          </p:cNvSpPr>
          <p:nvPr>
            <p:ph type="sldNum" sz="quarter" idx="4"/>
          </p:nvPr>
        </p:nvSpPr>
        <p:spPr bwMode="auto">
          <a:xfrm>
            <a:off x="10479088" y="650398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0C03CD1F-433C-4EFD-A7EE-B7918B30E848}" type="slidenum">
              <a:rPr lang="en-GB" altLang="en-GB"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23</a:t>
            </a:fld>
            <a:endParaRPr lang="en-GB" altLang="en-GB" sz="1800">
              <a:latin typeface="Arial" panose="020B0604020202020204" pitchFamily="34" charset="0"/>
              <a:cs typeface="Arial" panose="020B0604020202020204" pitchFamily="34" charset="0"/>
            </a:endParaRPr>
          </a:p>
        </p:txBody>
      </p:sp>
      <p:sp>
        <p:nvSpPr>
          <p:cNvPr id="5" name="Rectangle 8">
            <a:extLst>
              <a:ext uri="{FF2B5EF4-FFF2-40B4-BE49-F238E27FC236}">
                <a16:creationId xmlns:a16="http://schemas.microsoft.com/office/drawing/2014/main" id="{9F36B462-ECB8-4BE7-96AE-6169D23BD58E}"/>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0422" name="Picture 10">
            <a:extLst>
              <a:ext uri="{FF2B5EF4-FFF2-40B4-BE49-F238E27FC236}">
                <a16:creationId xmlns:a16="http://schemas.microsoft.com/office/drawing/2014/main" id="{ADF44918-36F3-433D-B166-C5A0C28BB8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text, building, ground, outdoor&#10;&#10;Description automatically generated">
            <a:extLst>
              <a:ext uri="{FF2B5EF4-FFF2-40B4-BE49-F238E27FC236}">
                <a16:creationId xmlns:a16="http://schemas.microsoft.com/office/drawing/2014/main" id="{D3169EB8-B092-45E9-B4A6-49C2D9E93D0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918662" y="1007687"/>
            <a:ext cx="5333538" cy="4833519"/>
          </a:xfrm>
          <a:prstGeom prst="rect">
            <a:avLst/>
          </a:prstGeom>
          <a:ln>
            <a:noFill/>
          </a:ln>
          <a:effectLst>
            <a:softEdge rad="112500"/>
          </a:effectLst>
        </p:spPr>
      </p:pic>
      <p:sp>
        <p:nvSpPr>
          <p:cNvPr id="62467" name="Slide Number Placeholder 2">
            <a:extLst>
              <a:ext uri="{FF2B5EF4-FFF2-40B4-BE49-F238E27FC236}">
                <a16:creationId xmlns:a16="http://schemas.microsoft.com/office/drawing/2014/main" id="{05C785E7-1C91-4C12-9D87-7BF03981A570}"/>
              </a:ext>
            </a:extLst>
          </p:cNvPr>
          <p:cNvSpPr>
            <a:spLocks noGrp="1" noChangeArrowheads="1"/>
          </p:cNvSpPr>
          <p:nvPr>
            <p:ph type="sldNum" sz="quarter" idx="4"/>
          </p:nvPr>
        </p:nvSpPr>
        <p:spPr bwMode="auto">
          <a:xfrm>
            <a:off x="10429875" y="649287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57F36697-428E-4145-BD65-A1883DF56966}" type="slidenum">
              <a:rPr lang="en-GB" altLang="en-US"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24</a:t>
            </a:fld>
            <a:endParaRPr lang="en-GB" altLang="en-US" sz="1800">
              <a:latin typeface="Arial" panose="020B0604020202020204" pitchFamily="34" charset="0"/>
              <a:cs typeface="Arial" panose="020B0604020202020204" pitchFamily="34" charset="0"/>
            </a:endParaRPr>
          </a:p>
        </p:txBody>
      </p:sp>
      <p:sp>
        <p:nvSpPr>
          <p:cNvPr id="62468" name="TextBox 7">
            <a:extLst>
              <a:ext uri="{FF2B5EF4-FFF2-40B4-BE49-F238E27FC236}">
                <a16:creationId xmlns:a16="http://schemas.microsoft.com/office/drawing/2014/main" id="{7FDD7937-F628-46ED-BBF9-8DF22181E68A}"/>
              </a:ext>
            </a:extLst>
          </p:cNvPr>
          <p:cNvSpPr txBox="1">
            <a:spLocks noChangeArrowheads="1"/>
          </p:cNvSpPr>
          <p:nvPr/>
        </p:nvSpPr>
        <p:spPr bwMode="auto">
          <a:xfrm>
            <a:off x="671029" y="1142932"/>
            <a:ext cx="4716463" cy="44012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lnSpc>
                <a:spcPct val="100000"/>
              </a:lnSpc>
              <a:spcBef>
                <a:spcPct val="0"/>
              </a:spcBef>
              <a:buNone/>
            </a:pPr>
            <a:r>
              <a:rPr lang="en-GB" altLang="en-GB" dirty="0">
                <a:latin typeface="Arial" panose="020B0604020202020204" pitchFamily="34" charset="0"/>
                <a:cs typeface="Arial" panose="020B0604020202020204" pitchFamily="34" charset="0"/>
              </a:rPr>
              <a:t>Work only at the times your Supervisor tells you</a:t>
            </a:r>
          </a:p>
          <a:p>
            <a:pPr marL="0" indent="0" eaLnBrk="1" hangingPunct="1">
              <a:lnSpc>
                <a:spcPct val="100000"/>
              </a:lnSpc>
              <a:spcBef>
                <a:spcPct val="0"/>
              </a:spcBef>
              <a:buNone/>
            </a:pPr>
            <a:endParaRPr lang="en-GB" altLang="en-GB" dirty="0">
              <a:latin typeface="Arial" panose="020B0604020202020204" pitchFamily="34" charset="0"/>
              <a:cs typeface="Arial" panose="020B0604020202020204" pitchFamily="34" charset="0"/>
            </a:endParaRPr>
          </a:p>
          <a:p>
            <a:pPr marL="0" indent="0" eaLnBrk="1" hangingPunct="1">
              <a:lnSpc>
                <a:spcPct val="100000"/>
              </a:lnSpc>
              <a:spcBef>
                <a:spcPct val="0"/>
              </a:spcBef>
              <a:buNone/>
            </a:pPr>
            <a:endParaRPr lang="en-GB" altLang="en-GB" dirty="0">
              <a:latin typeface="Arial" panose="020B0604020202020204" pitchFamily="34" charset="0"/>
              <a:cs typeface="Arial" panose="020B0604020202020204" pitchFamily="34" charset="0"/>
            </a:endParaRPr>
          </a:p>
          <a:p>
            <a:pPr marL="0" indent="0" eaLnBrk="1" hangingPunct="1">
              <a:lnSpc>
                <a:spcPct val="100000"/>
              </a:lnSpc>
              <a:spcBef>
                <a:spcPct val="0"/>
              </a:spcBef>
              <a:buNone/>
            </a:pPr>
            <a:r>
              <a:rPr lang="en-GB" altLang="en-GB" dirty="0">
                <a:latin typeface="Arial" panose="020B0604020202020204" pitchFamily="34" charset="0"/>
                <a:cs typeface="Arial" panose="020B0604020202020204" pitchFamily="34" charset="0"/>
              </a:rPr>
              <a:t>Do noisy activities away from other workers and local community</a:t>
            </a:r>
          </a:p>
          <a:p>
            <a:pPr marL="0" indent="0" eaLnBrk="1" hangingPunct="1">
              <a:lnSpc>
                <a:spcPct val="100000"/>
              </a:lnSpc>
              <a:spcBef>
                <a:spcPct val="0"/>
              </a:spcBef>
              <a:buNone/>
            </a:pPr>
            <a:endParaRPr lang="en-GB" altLang="en-GB" dirty="0">
              <a:latin typeface="Arial" panose="020B0604020202020204" pitchFamily="34" charset="0"/>
              <a:cs typeface="Arial" panose="020B0604020202020204" pitchFamily="34" charset="0"/>
            </a:endParaRPr>
          </a:p>
          <a:p>
            <a:pPr marL="0" indent="0" eaLnBrk="1" hangingPunct="1">
              <a:lnSpc>
                <a:spcPct val="100000"/>
              </a:lnSpc>
              <a:spcBef>
                <a:spcPct val="0"/>
              </a:spcBef>
              <a:buNone/>
            </a:pPr>
            <a:endParaRPr lang="en-GB" altLang="en-GB" dirty="0">
              <a:latin typeface="Arial" panose="020B0604020202020204" pitchFamily="34" charset="0"/>
              <a:cs typeface="Arial" panose="020B0604020202020204" pitchFamily="34" charset="0"/>
            </a:endParaRPr>
          </a:p>
          <a:p>
            <a:pPr marL="0" indent="0" eaLnBrk="1" hangingPunct="1">
              <a:lnSpc>
                <a:spcPct val="100000"/>
              </a:lnSpc>
              <a:spcBef>
                <a:spcPct val="0"/>
              </a:spcBef>
              <a:buNone/>
            </a:pPr>
            <a:r>
              <a:rPr lang="en-GB" altLang="en-GB" dirty="0">
                <a:latin typeface="Arial" panose="020B0604020202020204" pitchFamily="34" charset="0"/>
                <a:cs typeface="Arial" panose="020B0604020202020204" pitchFamily="34" charset="0"/>
              </a:rPr>
              <a:t>Don’t shout</a:t>
            </a:r>
          </a:p>
        </p:txBody>
      </p:sp>
      <p:sp>
        <p:nvSpPr>
          <p:cNvPr id="5" name="Rectangle 8">
            <a:extLst>
              <a:ext uri="{FF2B5EF4-FFF2-40B4-BE49-F238E27FC236}">
                <a16:creationId xmlns:a16="http://schemas.microsoft.com/office/drawing/2014/main" id="{1A359347-B2F1-4230-A66F-EAB262CA251A}"/>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2470" name="Picture 10">
            <a:extLst>
              <a:ext uri="{FF2B5EF4-FFF2-40B4-BE49-F238E27FC236}">
                <a16:creationId xmlns:a16="http://schemas.microsoft.com/office/drawing/2014/main" id="{5772D45E-70C6-4B08-8323-44EFB0E38AA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person, outdoor, orange&#10;&#10;Description automatically generated">
            <a:extLst>
              <a:ext uri="{FF2B5EF4-FFF2-40B4-BE49-F238E27FC236}">
                <a16:creationId xmlns:a16="http://schemas.microsoft.com/office/drawing/2014/main" id="{CAB1CAEF-4B55-410E-8023-09891D6ACEB6}"/>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76263" y="692705"/>
            <a:ext cx="4576763" cy="6031946"/>
          </a:xfrm>
          <a:prstGeom prst="rect">
            <a:avLst/>
          </a:prstGeom>
          <a:ln>
            <a:noFill/>
          </a:ln>
          <a:effectLst>
            <a:outerShdw blurRad="292100" dist="139700" dir="2700000" algn="tl" rotWithShape="0">
              <a:srgbClr val="333333">
                <a:alpha val="65000"/>
              </a:srgbClr>
            </a:outerShdw>
          </a:effectLst>
        </p:spPr>
      </p:pic>
      <p:sp>
        <p:nvSpPr>
          <p:cNvPr id="2" name="Subtitle 1">
            <a:extLst>
              <a:ext uri="{FF2B5EF4-FFF2-40B4-BE49-F238E27FC236}">
                <a16:creationId xmlns:a16="http://schemas.microsoft.com/office/drawing/2014/main" id="{DF505C49-8CFF-0644-8609-CCA9AF20C359}"/>
              </a:ext>
            </a:extLst>
          </p:cNvPr>
          <p:cNvSpPr>
            <a:spLocks noGrp="1"/>
          </p:cNvSpPr>
          <p:nvPr>
            <p:ph type="subTitle" idx="1"/>
          </p:nvPr>
        </p:nvSpPr>
        <p:spPr>
          <a:xfrm>
            <a:off x="7160418" y="1016794"/>
            <a:ext cx="4576763" cy="5143500"/>
          </a:xfrm>
        </p:spPr>
        <p:txBody>
          <a:bodyPr/>
          <a:lstStyle/>
          <a:p>
            <a:pPr marL="0" indent="0" eaLnBrk="1" fontAlgn="auto" hangingPunct="1">
              <a:spcBef>
                <a:spcPts val="0"/>
              </a:spcBef>
              <a:spcAft>
                <a:spcPts val="0"/>
              </a:spcAft>
              <a:buNone/>
              <a:defRPr/>
            </a:pPr>
            <a:r>
              <a:rPr lang="en-GB" dirty="0">
                <a:latin typeface="Arial" panose="020B0604020202020204" pitchFamily="34" charset="0"/>
                <a:cs typeface="Arial" panose="020B0604020202020204" pitchFamily="34" charset="0"/>
              </a:rPr>
              <a:t>Wear ear plugs or ear defenders</a:t>
            </a:r>
            <a:br>
              <a:rPr lang="en-GB" dirty="0">
                <a:latin typeface="Arial" panose="020B0604020202020204" pitchFamily="34" charset="0"/>
                <a:cs typeface="Arial" panose="020B0604020202020204" pitchFamily="34" charset="0"/>
              </a:rPr>
            </a:br>
            <a:endParaRPr lang="en-GB" dirty="0">
              <a:latin typeface="Arial" panose="020B0604020202020204" pitchFamily="34" charset="0"/>
              <a:cs typeface="Arial" panose="020B0604020202020204" pitchFamily="34" charset="0"/>
            </a:endParaRPr>
          </a:p>
          <a:p>
            <a:pPr marL="0" indent="0" eaLnBrk="1" fontAlgn="auto" hangingPunct="1">
              <a:spcBef>
                <a:spcPts val="0"/>
              </a:spcBef>
              <a:spcAft>
                <a:spcPts val="0"/>
              </a:spcAft>
              <a:buNone/>
              <a:defRPr/>
            </a:pPr>
            <a:endParaRPr lang="en-GB" dirty="0">
              <a:latin typeface="Arial" panose="020B0604020202020204" pitchFamily="34" charset="0"/>
              <a:cs typeface="Arial" panose="020B0604020202020204" pitchFamily="34" charset="0"/>
            </a:endParaRPr>
          </a:p>
          <a:p>
            <a:pPr marL="0" indent="0" eaLnBrk="1" fontAlgn="auto" hangingPunct="1">
              <a:spcBef>
                <a:spcPts val="0"/>
              </a:spcBef>
              <a:spcAft>
                <a:spcPts val="0"/>
              </a:spcAft>
              <a:buNone/>
              <a:defRPr/>
            </a:pPr>
            <a:endParaRPr lang="en-GB" dirty="0">
              <a:latin typeface="Arial" panose="020B0604020202020204" pitchFamily="34" charset="0"/>
              <a:cs typeface="Arial" panose="020B0604020202020204" pitchFamily="34" charset="0"/>
            </a:endParaRPr>
          </a:p>
          <a:p>
            <a:pPr marL="0" indent="0" eaLnBrk="1" fontAlgn="auto" hangingPunct="1">
              <a:spcBef>
                <a:spcPts val="0"/>
              </a:spcBef>
              <a:spcAft>
                <a:spcPts val="0"/>
              </a:spcAft>
              <a:buNone/>
              <a:defRPr/>
            </a:pPr>
            <a:r>
              <a:rPr lang="en-GB" dirty="0">
                <a:latin typeface="Arial" panose="020B0604020202020204" pitchFamily="34" charset="0"/>
                <a:cs typeface="Arial" panose="020B0604020202020204" pitchFamily="34" charset="0"/>
              </a:rPr>
              <a:t>Tell Supervisor or Health and Safety Specialist if you  hear ringing in ears after being in noisy place</a:t>
            </a:r>
            <a:endParaRPr lang="en-PK" dirty="0"/>
          </a:p>
        </p:txBody>
      </p:sp>
      <p:sp>
        <p:nvSpPr>
          <p:cNvPr id="64515" name="Slide Number Placeholder 4">
            <a:extLst>
              <a:ext uri="{FF2B5EF4-FFF2-40B4-BE49-F238E27FC236}">
                <a16:creationId xmlns:a16="http://schemas.microsoft.com/office/drawing/2014/main" id="{1567A16E-0332-452D-813A-5FF5D0B46AD5}"/>
              </a:ext>
            </a:extLst>
          </p:cNvPr>
          <p:cNvSpPr>
            <a:spLocks noGrp="1" noChangeArrowheads="1"/>
          </p:cNvSpPr>
          <p:nvPr>
            <p:ph type="sldNum" sz="quarter" idx="4294967295"/>
          </p:nvPr>
        </p:nvSpPr>
        <p:spPr bwMode="auto">
          <a:xfrm>
            <a:off x="10416381" y="649287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E9A50DAA-349A-4217-B914-DBCE8D0F4607}" type="slidenum">
              <a:rPr lang="en-GB" altLang="en-US"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25</a:t>
            </a:fld>
            <a:endParaRPr lang="en-GB" altLang="en-US" sz="1800">
              <a:latin typeface="Arial" panose="020B0604020202020204" pitchFamily="34" charset="0"/>
              <a:cs typeface="Arial" panose="020B0604020202020204" pitchFamily="34" charset="0"/>
            </a:endParaRPr>
          </a:p>
        </p:txBody>
      </p:sp>
      <p:pic>
        <p:nvPicPr>
          <p:cNvPr id="64516" name="Picture 3" descr="Icon&#10;&#10;Description automatically generated">
            <a:extLst>
              <a:ext uri="{FF2B5EF4-FFF2-40B4-BE49-F238E27FC236}">
                <a16:creationId xmlns:a16="http://schemas.microsoft.com/office/drawing/2014/main" id="{D5D14E5D-9DBE-4D4E-B986-ED78D3559F0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45918" y="4676775"/>
            <a:ext cx="1714500"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8">
            <a:extLst>
              <a:ext uri="{FF2B5EF4-FFF2-40B4-BE49-F238E27FC236}">
                <a16:creationId xmlns:a16="http://schemas.microsoft.com/office/drawing/2014/main" id="{945A4870-9C88-42E6-ABA9-54B348436C88}"/>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4519" name="Picture 10">
            <a:extLst>
              <a:ext uri="{FF2B5EF4-FFF2-40B4-BE49-F238E27FC236}">
                <a16:creationId xmlns:a16="http://schemas.microsoft.com/office/drawing/2014/main" id="{DC84A823-9AE5-4057-8817-7AA23938AA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A picture containing mountain, sky, outdoor, transport&#10;&#10;Description automatically generated">
            <a:extLst>
              <a:ext uri="{FF2B5EF4-FFF2-40B4-BE49-F238E27FC236}">
                <a16:creationId xmlns:a16="http://schemas.microsoft.com/office/drawing/2014/main" id="{F0C12BB3-3334-4D23-869E-4A3B2DFC385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823854" y="1696604"/>
            <a:ext cx="8127307" cy="3378200"/>
          </a:xfrm>
          <a:prstGeom prst="rect">
            <a:avLst/>
          </a:prstGeom>
          <a:ln>
            <a:noFill/>
          </a:ln>
          <a:effectLst>
            <a:softEdge rad="112500"/>
          </a:effectLst>
        </p:spPr>
      </p:pic>
      <p:sp>
        <p:nvSpPr>
          <p:cNvPr id="2" name="Subtitle 1">
            <a:extLst>
              <a:ext uri="{FF2B5EF4-FFF2-40B4-BE49-F238E27FC236}">
                <a16:creationId xmlns:a16="http://schemas.microsoft.com/office/drawing/2014/main" id="{7B236109-F003-4D61-B7D3-FA051E87D7A0}"/>
              </a:ext>
            </a:extLst>
          </p:cNvPr>
          <p:cNvSpPr>
            <a:spLocks noGrp="1"/>
          </p:cNvSpPr>
          <p:nvPr>
            <p:ph type="subTitle" idx="1"/>
          </p:nvPr>
        </p:nvSpPr>
        <p:spPr>
          <a:xfrm>
            <a:off x="360363" y="1955800"/>
            <a:ext cx="3629025" cy="2859088"/>
          </a:xfrm>
        </p:spPr>
        <p:txBody>
          <a:bodyPr>
            <a:normAutofit fontScale="92500" lnSpcReduction="10000"/>
          </a:bodyPr>
          <a:lstStyle/>
          <a:p>
            <a:pPr>
              <a:defRPr/>
            </a:pPr>
            <a:r>
              <a:rPr lang="en-US" altLang="en-GB" sz="6000" dirty="0">
                <a:latin typeface="Arial" panose="020B0604020202020204" pitchFamily="34" charset="0"/>
                <a:cs typeface="Arial" panose="020B0604020202020204" pitchFamily="34" charset="0"/>
              </a:rPr>
              <a:t>Keeping the air clean and dust-free</a:t>
            </a:r>
            <a:endParaRPr lang="en-GB" sz="6000" dirty="0"/>
          </a:p>
        </p:txBody>
      </p:sp>
      <p:sp>
        <p:nvSpPr>
          <p:cNvPr id="66564" name="Slide Number Placeholder 2">
            <a:extLst>
              <a:ext uri="{FF2B5EF4-FFF2-40B4-BE49-F238E27FC236}">
                <a16:creationId xmlns:a16="http://schemas.microsoft.com/office/drawing/2014/main" id="{3BFAF5AE-1BD8-4A49-BDED-11191821C70A}"/>
              </a:ext>
            </a:extLst>
          </p:cNvPr>
          <p:cNvSpPr>
            <a:spLocks noGrp="1" noChangeArrowheads="1"/>
          </p:cNvSpPr>
          <p:nvPr>
            <p:ph type="sldNum" sz="quarter" idx="4"/>
          </p:nvPr>
        </p:nvSpPr>
        <p:spPr bwMode="auto">
          <a:xfrm>
            <a:off x="10412413" y="649287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7DF8769D-C2DB-4457-905F-B13F610378A9}" type="slidenum">
              <a:rPr lang="en-GB" altLang="en-US"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26</a:t>
            </a:fld>
            <a:endParaRPr lang="en-GB" altLang="en-US" sz="1800">
              <a:latin typeface="Arial" panose="020B0604020202020204" pitchFamily="34" charset="0"/>
              <a:cs typeface="Arial" panose="020B0604020202020204" pitchFamily="34" charset="0"/>
            </a:endParaRPr>
          </a:p>
        </p:txBody>
      </p:sp>
      <p:sp>
        <p:nvSpPr>
          <p:cNvPr id="5" name="Rectangle 8">
            <a:extLst>
              <a:ext uri="{FF2B5EF4-FFF2-40B4-BE49-F238E27FC236}">
                <a16:creationId xmlns:a16="http://schemas.microsoft.com/office/drawing/2014/main" id="{300878D8-44BB-4247-AC1E-D06E433B5A29}"/>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6566" name="Picture 10">
            <a:extLst>
              <a:ext uri="{FF2B5EF4-FFF2-40B4-BE49-F238E27FC236}">
                <a16:creationId xmlns:a16="http://schemas.microsoft.com/office/drawing/2014/main" id="{4B4B98C6-EBC6-474C-9636-9CADE8747D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mountain, desert, nature&#10;&#10;Description automatically generated">
            <a:extLst>
              <a:ext uri="{FF2B5EF4-FFF2-40B4-BE49-F238E27FC236}">
                <a16:creationId xmlns:a16="http://schemas.microsoft.com/office/drawing/2014/main" id="{4BC01502-2D22-4D6D-96A3-E7C41A3B0E7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543361" y="508030"/>
            <a:ext cx="5392174" cy="5802283"/>
          </a:xfrm>
          <a:prstGeom prst="rect">
            <a:avLst/>
          </a:prstGeom>
          <a:ln>
            <a:noFill/>
          </a:ln>
          <a:effectLst>
            <a:softEdge rad="112500"/>
          </a:effectLst>
        </p:spPr>
      </p:pic>
      <p:sp>
        <p:nvSpPr>
          <p:cNvPr id="68610" name="Slide Number Placeholder 2">
            <a:extLst>
              <a:ext uri="{FF2B5EF4-FFF2-40B4-BE49-F238E27FC236}">
                <a16:creationId xmlns:a16="http://schemas.microsoft.com/office/drawing/2014/main" id="{055F6977-3D5C-47E9-BDB2-0B70142F8E21}"/>
              </a:ext>
            </a:extLst>
          </p:cNvPr>
          <p:cNvSpPr>
            <a:spLocks noGrp="1" noChangeArrowheads="1"/>
          </p:cNvSpPr>
          <p:nvPr>
            <p:ph type="sldNum" sz="quarter" idx="4"/>
          </p:nvPr>
        </p:nvSpPr>
        <p:spPr bwMode="auto">
          <a:xfrm>
            <a:off x="10461625" y="646747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17331CCF-2B3A-491C-9FD4-70CF1F5C51CD}" type="slidenum">
              <a:rPr lang="en-GB" altLang="en-US"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27</a:t>
            </a:fld>
            <a:endParaRPr lang="en-GB" altLang="en-US" sz="1800">
              <a:latin typeface="Arial" panose="020B0604020202020204" pitchFamily="34" charset="0"/>
              <a:cs typeface="Arial" panose="020B0604020202020204" pitchFamily="34" charset="0"/>
            </a:endParaRPr>
          </a:p>
        </p:txBody>
      </p:sp>
      <p:sp>
        <p:nvSpPr>
          <p:cNvPr id="68612" name="TextBox 3">
            <a:extLst>
              <a:ext uri="{FF2B5EF4-FFF2-40B4-BE49-F238E27FC236}">
                <a16:creationId xmlns:a16="http://schemas.microsoft.com/office/drawing/2014/main" id="{5B2A5395-FF9D-412C-ACB1-37452FAC905E}"/>
              </a:ext>
            </a:extLst>
          </p:cNvPr>
          <p:cNvSpPr txBox="1">
            <a:spLocks noChangeArrowheads="1"/>
          </p:cNvSpPr>
          <p:nvPr/>
        </p:nvSpPr>
        <p:spPr bwMode="auto">
          <a:xfrm>
            <a:off x="571500" y="1874838"/>
            <a:ext cx="4699000" cy="427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lnSpc>
                <a:spcPct val="100000"/>
              </a:lnSpc>
              <a:spcBef>
                <a:spcPct val="0"/>
              </a:spcBef>
              <a:buNone/>
            </a:pPr>
            <a:r>
              <a:rPr lang="en-GB" altLang="en-GB" dirty="0">
                <a:latin typeface="Arial" panose="020B0604020202020204" pitchFamily="34" charset="0"/>
                <a:cs typeface="Arial" panose="020B0604020202020204" pitchFamily="34" charset="0"/>
              </a:rPr>
              <a:t>Think if there is a less dusty way</a:t>
            </a:r>
          </a:p>
          <a:p>
            <a:pPr marL="0" indent="0" eaLnBrk="1" hangingPunct="1">
              <a:lnSpc>
                <a:spcPct val="100000"/>
              </a:lnSpc>
              <a:spcBef>
                <a:spcPct val="0"/>
              </a:spcBef>
              <a:buNone/>
            </a:pPr>
            <a:endParaRPr lang="en-GB" altLang="en-GB" dirty="0">
              <a:latin typeface="Arial" panose="020B0604020202020204" pitchFamily="34" charset="0"/>
              <a:cs typeface="Arial" panose="020B0604020202020204" pitchFamily="34" charset="0"/>
            </a:endParaRPr>
          </a:p>
          <a:p>
            <a:pPr marL="0" indent="0" eaLnBrk="1" hangingPunct="1">
              <a:lnSpc>
                <a:spcPct val="100000"/>
              </a:lnSpc>
              <a:spcBef>
                <a:spcPct val="0"/>
              </a:spcBef>
              <a:buNone/>
            </a:pPr>
            <a:r>
              <a:rPr lang="en-GB" altLang="en-GB" dirty="0">
                <a:latin typeface="Arial" panose="020B0604020202020204" pitchFamily="34" charset="0"/>
                <a:cs typeface="Arial" panose="020B0604020202020204" pitchFamily="34" charset="0"/>
              </a:rPr>
              <a:t>Do dusty work away from other workers and local community</a:t>
            </a:r>
          </a:p>
          <a:p>
            <a:pPr marL="0" indent="0" eaLnBrk="1" fontAlgn="auto" hangingPunct="1">
              <a:spcBef>
                <a:spcPts val="0"/>
              </a:spcBef>
              <a:spcAft>
                <a:spcPts val="0"/>
              </a:spcAft>
              <a:buNone/>
              <a:defRPr/>
            </a:pPr>
            <a:endParaRPr lang="en-GB" dirty="0">
              <a:latin typeface="Arial" panose="020B0604020202020204" pitchFamily="34" charset="0"/>
              <a:cs typeface="Arial" panose="020B0604020202020204" pitchFamily="34" charset="0"/>
            </a:endParaRPr>
          </a:p>
          <a:p>
            <a:pPr marL="0" indent="0" eaLnBrk="1" fontAlgn="auto" hangingPunct="1">
              <a:spcBef>
                <a:spcPts val="0"/>
              </a:spcBef>
              <a:spcAft>
                <a:spcPts val="0"/>
              </a:spcAft>
              <a:buNone/>
              <a:defRPr/>
            </a:pPr>
            <a:r>
              <a:rPr lang="en-GB" sz="2800" dirty="0">
                <a:latin typeface="Arial" panose="020B0604020202020204" pitchFamily="34" charset="0"/>
                <a:cs typeface="Arial" panose="020B0604020202020204" pitchFamily="34" charset="0"/>
              </a:rPr>
              <a:t>Tell Supervisor if you see too much dust</a:t>
            </a:r>
            <a:endParaRPr lang="en-GB" altLang="en-GB" dirty="0">
              <a:latin typeface="Arial" panose="020B0604020202020204" pitchFamily="34" charset="0"/>
              <a:cs typeface="Arial" panose="020B0604020202020204" pitchFamily="34" charset="0"/>
            </a:endParaRPr>
          </a:p>
          <a:p>
            <a:pPr marL="0" indent="0" eaLnBrk="1" hangingPunct="1">
              <a:lnSpc>
                <a:spcPct val="100000"/>
              </a:lnSpc>
              <a:spcBef>
                <a:spcPct val="0"/>
              </a:spcBef>
              <a:buNone/>
            </a:pPr>
            <a:endParaRPr lang="en-GB" altLang="en-GB" dirty="0">
              <a:latin typeface="Arial" panose="020B0604020202020204" pitchFamily="34" charset="0"/>
              <a:cs typeface="Arial" panose="020B0604020202020204" pitchFamily="34" charset="0"/>
            </a:endParaRPr>
          </a:p>
        </p:txBody>
      </p:sp>
      <p:sp>
        <p:nvSpPr>
          <p:cNvPr id="6" name="Rectangle 8">
            <a:extLst>
              <a:ext uri="{FF2B5EF4-FFF2-40B4-BE49-F238E27FC236}">
                <a16:creationId xmlns:a16="http://schemas.microsoft.com/office/drawing/2014/main" id="{F3A6B30B-D091-479B-97D9-1BCA3FA7E03D}"/>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68614" name="Picture 10">
            <a:extLst>
              <a:ext uri="{FF2B5EF4-FFF2-40B4-BE49-F238E27FC236}">
                <a16:creationId xmlns:a16="http://schemas.microsoft.com/office/drawing/2014/main" id="{CEFE23D8-DE24-453A-B876-A936DE9149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descr="Shape&#10;&#10;Description automatically generated">
            <a:extLst>
              <a:ext uri="{FF2B5EF4-FFF2-40B4-BE49-F238E27FC236}">
                <a16:creationId xmlns:a16="http://schemas.microsoft.com/office/drawing/2014/main" id="{55A6E2F8-8D82-4B21-AB1F-B2C18BEC0807}"/>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7229475" y="1263650"/>
            <a:ext cx="4195763" cy="4284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50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Slide Number Placeholder 4">
            <a:extLst>
              <a:ext uri="{FF2B5EF4-FFF2-40B4-BE49-F238E27FC236}">
                <a16:creationId xmlns:a16="http://schemas.microsoft.com/office/drawing/2014/main" id="{66CA3085-9068-42DA-8962-8DEBB38EB39F}"/>
              </a:ext>
            </a:extLst>
          </p:cNvPr>
          <p:cNvSpPr>
            <a:spLocks noGrp="1" noChangeArrowheads="1"/>
          </p:cNvSpPr>
          <p:nvPr>
            <p:ph type="sldNum" sz="quarter" idx="4"/>
          </p:nvPr>
        </p:nvSpPr>
        <p:spPr bwMode="auto">
          <a:xfrm>
            <a:off x="10280650" y="649287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BA958CA9-367D-4B64-994D-323A7B63E7C0}" type="slidenum">
              <a:rPr lang="en-GB" altLang="en-US"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28</a:t>
            </a:fld>
            <a:endParaRPr lang="en-GB" altLang="en-US" sz="1800">
              <a:latin typeface="Arial" panose="020B0604020202020204" pitchFamily="34" charset="0"/>
              <a:cs typeface="Arial" panose="020B0604020202020204" pitchFamily="34" charset="0"/>
            </a:endParaRPr>
          </a:p>
        </p:txBody>
      </p:sp>
      <p:grpSp>
        <p:nvGrpSpPr>
          <p:cNvPr id="78851" name="Group 6">
            <a:extLst>
              <a:ext uri="{FF2B5EF4-FFF2-40B4-BE49-F238E27FC236}">
                <a16:creationId xmlns:a16="http://schemas.microsoft.com/office/drawing/2014/main" id="{A8DA6B1A-502A-44BD-8109-247ABC2D556C}"/>
              </a:ext>
            </a:extLst>
          </p:cNvPr>
          <p:cNvGrpSpPr>
            <a:grpSpLocks/>
          </p:cNvGrpSpPr>
          <p:nvPr/>
        </p:nvGrpSpPr>
        <p:grpSpPr bwMode="auto">
          <a:xfrm>
            <a:off x="4435475" y="992188"/>
            <a:ext cx="7343775" cy="5305425"/>
            <a:chOff x="4648715" y="1703371"/>
            <a:chExt cx="6799088" cy="4913947"/>
          </a:xfrm>
        </p:grpSpPr>
        <p:pic>
          <p:nvPicPr>
            <p:cNvPr id="1026" name="Picture 2">
              <a:extLst>
                <a:ext uri="{FF2B5EF4-FFF2-40B4-BE49-F238E27FC236}">
                  <a16:creationId xmlns:a16="http://schemas.microsoft.com/office/drawing/2014/main" id="{146A9377-E484-4616-8B13-C937F310FA5E}"/>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648715" y="1703371"/>
              <a:ext cx="3507712" cy="3771085"/>
            </a:xfrm>
            <a:prstGeom prst="rect">
              <a:avLst/>
            </a:prstGeom>
            <a:ln>
              <a:noFill/>
            </a:ln>
            <a:effectLst>
              <a:softEdge rad="112500"/>
            </a:effectLst>
          </p:spPr>
        </p:pic>
        <p:pic>
          <p:nvPicPr>
            <p:cNvPr id="78856" name="Picture 3">
              <a:extLst>
                <a:ext uri="{FF2B5EF4-FFF2-40B4-BE49-F238E27FC236}">
                  <a16:creationId xmlns:a16="http://schemas.microsoft.com/office/drawing/2014/main" id="{9FE3A75E-E534-4435-813D-E94087FD843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2992" y="5474456"/>
              <a:ext cx="1142862" cy="114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8" name="Picture 4">
              <a:extLst>
                <a:ext uri="{FF2B5EF4-FFF2-40B4-BE49-F238E27FC236}">
                  <a16:creationId xmlns:a16="http://schemas.microsoft.com/office/drawing/2014/main" id="{C494044F-F51E-4DFB-90A3-E3295DB53E04}"/>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8156427" y="1703371"/>
              <a:ext cx="3291376" cy="3771085"/>
            </a:xfrm>
            <a:prstGeom prst="rect">
              <a:avLst/>
            </a:prstGeom>
            <a:ln>
              <a:noFill/>
            </a:ln>
            <a:effectLst>
              <a:softEdge rad="112500"/>
            </a:effectLst>
          </p:spPr>
        </p:pic>
        <p:pic>
          <p:nvPicPr>
            <p:cNvPr id="78858" name="Picture 5">
              <a:extLst>
                <a:ext uri="{FF2B5EF4-FFF2-40B4-BE49-F238E27FC236}">
                  <a16:creationId xmlns:a16="http://schemas.microsoft.com/office/drawing/2014/main" id="{2CE2F8AE-DE78-4D3C-8EF4-3A4739B336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252135" y="5474456"/>
              <a:ext cx="1142862" cy="114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6" name="TextBox 5">
            <a:extLst>
              <a:ext uri="{FF2B5EF4-FFF2-40B4-BE49-F238E27FC236}">
                <a16:creationId xmlns:a16="http://schemas.microsoft.com/office/drawing/2014/main" id="{47D4BB39-7665-4F6F-A6DD-55F90F27A0BE}"/>
              </a:ext>
            </a:extLst>
          </p:cNvPr>
          <p:cNvSpPr txBox="1"/>
          <p:nvPr/>
        </p:nvSpPr>
        <p:spPr>
          <a:xfrm>
            <a:off x="560388" y="1604963"/>
            <a:ext cx="3505200" cy="4401205"/>
          </a:xfrm>
          <a:prstGeom prst="rect">
            <a:avLst/>
          </a:prstGeom>
          <a:noFill/>
        </p:spPr>
        <p:txBody>
          <a:bodyPr>
            <a:spAutoFit/>
          </a:bodyPr>
          <a:lstStyle/>
          <a:p>
            <a:pPr eaLnBrk="1" fontAlgn="auto" hangingPunct="1">
              <a:spcBef>
                <a:spcPts val="0"/>
              </a:spcBef>
              <a:spcAft>
                <a:spcPts val="0"/>
              </a:spcAft>
              <a:defRPr/>
            </a:pPr>
            <a:r>
              <a:rPr lang="en-US" sz="2800" dirty="0">
                <a:latin typeface="Arial" panose="020B0604020202020204" pitchFamily="34" charset="0"/>
                <a:ea typeface="+mj-lt"/>
                <a:cs typeface="Arial" panose="020B0604020202020204" pitchFamily="34" charset="0"/>
              </a:rPr>
              <a:t>Wear a dust mask or respirator</a:t>
            </a:r>
            <a:endParaRPr lang="en-PK" sz="2800" dirty="0">
              <a:latin typeface="Arial" panose="020B0604020202020204" pitchFamily="34" charset="0"/>
              <a:cs typeface="Arial" panose="020B0604020202020204" pitchFamily="34" charset="0"/>
            </a:endParaRPr>
          </a:p>
          <a:p>
            <a:pPr eaLnBrk="1" fontAlgn="auto" hangingPunct="1">
              <a:spcBef>
                <a:spcPts val="0"/>
              </a:spcBef>
              <a:spcAft>
                <a:spcPts val="0"/>
              </a:spcAft>
              <a:defRPr/>
            </a:pPr>
            <a:br>
              <a:rPr lang="en-US" sz="2800" dirty="0">
                <a:latin typeface="Arial" panose="020B0604020202020204" pitchFamily="34" charset="0"/>
                <a:ea typeface="+mj-lt"/>
                <a:cs typeface="Arial" panose="020B0604020202020204" pitchFamily="34" charset="0"/>
              </a:rPr>
            </a:br>
            <a:br>
              <a:rPr lang="en-US" sz="2800" dirty="0">
                <a:latin typeface="Arial" panose="020B0604020202020204" pitchFamily="34" charset="0"/>
                <a:ea typeface="+mj-lt"/>
                <a:cs typeface="Arial" panose="020B0604020202020204" pitchFamily="34" charset="0"/>
              </a:rPr>
            </a:br>
            <a:r>
              <a:rPr lang="en-US" sz="2800" dirty="0">
                <a:latin typeface="Arial" panose="020B0604020202020204" pitchFamily="34" charset="0"/>
                <a:ea typeface="+mj-lt"/>
                <a:cs typeface="Arial" panose="020B0604020202020204" pitchFamily="34" charset="0"/>
              </a:rPr>
              <a:t>Tell Supervisor or Health and Safety Specialist </a:t>
            </a:r>
            <a:r>
              <a:rPr lang="en-US" sz="2800" dirty="0">
                <a:latin typeface="Arial" panose="020B0604020202020204" pitchFamily="34" charset="0"/>
                <a:cs typeface="Arial" panose="020B0604020202020204" pitchFamily="34" charset="0"/>
              </a:rPr>
              <a:t>if you have breathing difficulties or coughing </a:t>
            </a:r>
            <a:endParaRPr lang="en-PK" sz="2800" dirty="0">
              <a:latin typeface="Arial" panose="020B0604020202020204" pitchFamily="34" charset="0"/>
              <a:cs typeface="Arial" panose="020B0604020202020204" pitchFamily="34" charset="0"/>
            </a:endParaRPr>
          </a:p>
        </p:txBody>
      </p:sp>
      <p:sp>
        <p:nvSpPr>
          <p:cNvPr id="10" name="Rectangle 8">
            <a:extLst>
              <a:ext uri="{FF2B5EF4-FFF2-40B4-BE49-F238E27FC236}">
                <a16:creationId xmlns:a16="http://schemas.microsoft.com/office/drawing/2014/main" id="{22705727-8B32-4B8D-9E52-379F2A9E0DCD}"/>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8854" name="Picture 10">
            <a:extLst>
              <a:ext uri="{FF2B5EF4-FFF2-40B4-BE49-F238E27FC236}">
                <a16:creationId xmlns:a16="http://schemas.microsoft.com/office/drawing/2014/main" id="{51169986-4CC8-4419-9364-52BB24DFA58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21921375"/>
      </p:ext>
    </p:extLst>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ree, outdoor, sky&#10;&#10;Description automatically generated">
            <a:extLst>
              <a:ext uri="{FF2B5EF4-FFF2-40B4-BE49-F238E27FC236}">
                <a16:creationId xmlns:a16="http://schemas.microsoft.com/office/drawing/2014/main" id="{B431BF65-C840-400E-87E7-E38412119CEB}"/>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138219" y="897775"/>
            <a:ext cx="4975271" cy="5824293"/>
          </a:xfrm>
          <a:prstGeom prst="rect">
            <a:avLst/>
          </a:prstGeom>
          <a:ln>
            <a:noFill/>
          </a:ln>
          <a:effectLst>
            <a:softEdge rad="112500"/>
          </a:effectLst>
        </p:spPr>
      </p:pic>
      <p:sp>
        <p:nvSpPr>
          <p:cNvPr id="72707" name="Slide Number Placeholder 2">
            <a:extLst>
              <a:ext uri="{FF2B5EF4-FFF2-40B4-BE49-F238E27FC236}">
                <a16:creationId xmlns:a16="http://schemas.microsoft.com/office/drawing/2014/main" id="{C87B5833-30E5-4F20-94F9-CC698FBD0001}"/>
              </a:ext>
            </a:extLst>
          </p:cNvPr>
          <p:cNvSpPr>
            <a:spLocks noGrp="1" noChangeArrowheads="1"/>
          </p:cNvSpPr>
          <p:nvPr>
            <p:ph type="sldNum" sz="quarter" idx="4"/>
          </p:nvPr>
        </p:nvSpPr>
        <p:spPr bwMode="auto">
          <a:xfrm>
            <a:off x="10475913" y="649287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6B69B5DE-8739-4853-88B6-B013D71F92B7}" type="slidenum">
              <a:rPr lang="en-GB" altLang="en-US"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29</a:t>
            </a:fld>
            <a:endParaRPr lang="en-GB" altLang="en-US" sz="1800">
              <a:latin typeface="Arial" panose="020B0604020202020204" pitchFamily="34" charset="0"/>
              <a:cs typeface="Arial" panose="020B0604020202020204" pitchFamily="34" charset="0"/>
            </a:endParaRPr>
          </a:p>
        </p:txBody>
      </p:sp>
      <p:pic>
        <p:nvPicPr>
          <p:cNvPr id="10" name="image33.jpeg">
            <a:extLst>
              <a:ext uri="{FF2B5EF4-FFF2-40B4-BE49-F238E27FC236}">
                <a16:creationId xmlns:a16="http://schemas.microsoft.com/office/drawing/2014/main" id="{14913AF5-6879-4E7F-9AC5-ECB017F0563C}"/>
              </a:ext>
            </a:extLst>
          </p:cNvPr>
          <p:cNvPicPr>
            <a:picLocks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688109" y="3299281"/>
            <a:ext cx="5180676" cy="3422193"/>
          </a:xfrm>
          <a:prstGeom prst="rect">
            <a:avLst/>
          </a:prstGeom>
          <a:ln>
            <a:noFill/>
          </a:ln>
          <a:effectLst>
            <a:softEdge rad="112500"/>
          </a:effectLst>
        </p:spPr>
      </p:pic>
      <p:sp>
        <p:nvSpPr>
          <p:cNvPr id="72709" name="TextBox 3">
            <a:extLst>
              <a:ext uri="{FF2B5EF4-FFF2-40B4-BE49-F238E27FC236}">
                <a16:creationId xmlns:a16="http://schemas.microsoft.com/office/drawing/2014/main" id="{B12F3122-4A23-45A6-9389-1AB4ABA6AD55}"/>
              </a:ext>
            </a:extLst>
          </p:cNvPr>
          <p:cNvSpPr txBox="1">
            <a:spLocks noChangeArrowheads="1"/>
          </p:cNvSpPr>
          <p:nvPr/>
        </p:nvSpPr>
        <p:spPr bwMode="auto">
          <a:xfrm>
            <a:off x="790811" y="897775"/>
            <a:ext cx="4975271"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lnSpc>
                <a:spcPct val="100000"/>
              </a:lnSpc>
              <a:spcBef>
                <a:spcPct val="0"/>
              </a:spcBef>
              <a:buNone/>
            </a:pPr>
            <a:r>
              <a:rPr lang="en-GB" altLang="en-GB" dirty="0">
                <a:latin typeface="Arial" panose="020B0604020202020204" pitchFamily="34" charset="0"/>
                <a:cs typeface="Arial" panose="020B0604020202020204" pitchFamily="34" charset="0"/>
              </a:rPr>
              <a:t>Keep areas of tarmac/ concrete and haul roads clean</a:t>
            </a:r>
          </a:p>
          <a:p>
            <a:pPr marL="0" indent="0" eaLnBrk="1" hangingPunct="1">
              <a:lnSpc>
                <a:spcPct val="100000"/>
              </a:lnSpc>
              <a:spcBef>
                <a:spcPct val="0"/>
              </a:spcBef>
              <a:buNone/>
            </a:pPr>
            <a:endParaRPr lang="en-GB" altLang="en-GB" dirty="0">
              <a:latin typeface="Arial" panose="020B0604020202020204" pitchFamily="34" charset="0"/>
              <a:cs typeface="Arial" panose="020B0604020202020204" pitchFamily="34" charset="0"/>
            </a:endParaRPr>
          </a:p>
          <a:p>
            <a:pPr marL="0" indent="0" eaLnBrk="1" hangingPunct="1">
              <a:lnSpc>
                <a:spcPct val="100000"/>
              </a:lnSpc>
              <a:spcBef>
                <a:spcPct val="0"/>
              </a:spcBef>
              <a:buNone/>
            </a:pPr>
            <a:r>
              <a:rPr lang="en-GB" altLang="en-GB" dirty="0">
                <a:latin typeface="Arial" panose="020B0604020202020204" pitchFamily="34" charset="0"/>
                <a:cs typeface="Arial" panose="020B0604020202020204" pitchFamily="34" charset="0"/>
              </a:rPr>
              <a:t>Damp down dust with fine spray water </a:t>
            </a:r>
          </a:p>
        </p:txBody>
      </p:sp>
      <p:sp>
        <p:nvSpPr>
          <p:cNvPr id="7" name="Rectangle 8">
            <a:extLst>
              <a:ext uri="{FF2B5EF4-FFF2-40B4-BE49-F238E27FC236}">
                <a16:creationId xmlns:a16="http://schemas.microsoft.com/office/drawing/2014/main" id="{14320B8D-9534-4F1B-BD87-8B2527F68E62}"/>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2711" name="Picture 10">
            <a:extLst>
              <a:ext uri="{FF2B5EF4-FFF2-40B4-BE49-F238E27FC236}">
                <a16:creationId xmlns:a16="http://schemas.microsoft.com/office/drawing/2014/main" id="{95FF0738-0CD6-4441-B6AD-9987DE94BA3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5" descr="A picture containing power shovel, farm machine&#10;&#10;Description automatically generated">
            <a:extLst>
              <a:ext uri="{FF2B5EF4-FFF2-40B4-BE49-F238E27FC236}">
                <a16:creationId xmlns:a16="http://schemas.microsoft.com/office/drawing/2014/main" id="{D8E2A2EE-6CBB-4BD2-9F45-190F0BB29C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56088" y="1204913"/>
            <a:ext cx="7807325" cy="4392612"/>
          </a:xfrm>
          <a:prstGeom prst="rect">
            <a:avLst/>
          </a:prstGeom>
          <a:ln>
            <a:noFill/>
          </a:ln>
          <a:effectLst>
            <a:outerShdw blurRad="292100" dist="139700" dir="2700000" algn="tl" rotWithShape="0">
              <a:srgbClr val="333333">
                <a:alpha val="65000"/>
              </a:srgbClr>
            </a:outerShdw>
          </a:effectLst>
        </p:spPr>
      </p:pic>
      <p:sp>
        <p:nvSpPr>
          <p:cNvPr id="21507" name="Title 1">
            <a:extLst>
              <a:ext uri="{FF2B5EF4-FFF2-40B4-BE49-F238E27FC236}">
                <a16:creationId xmlns:a16="http://schemas.microsoft.com/office/drawing/2014/main" id="{B1180DF6-5215-4263-94D8-68C04FFDDDF9}"/>
              </a:ext>
            </a:extLst>
          </p:cNvPr>
          <p:cNvSpPr>
            <a:spLocks noGrp="1" noChangeArrowheads="1"/>
          </p:cNvSpPr>
          <p:nvPr>
            <p:ph type="title" idx="4294967295"/>
          </p:nvPr>
        </p:nvSpPr>
        <p:spPr>
          <a:xfrm>
            <a:off x="449263" y="2373313"/>
            <a:ext cx="3697287" cy="2109787"/>
          </a:xfrm>
        </p:spPr>
        <p:txBody>
          <a:bodyPr/>
          <a:lstStyle/>
          <a:p>
            <a:pPr eaLnBrk="1" hangingPunct="1"/>
            <a:r>
              <a:rPr lang="en-US" altLang="en-GB" sz="6000" dirty="0">
                <a:solidFill>
                  <a:schemeClr val="bg1"/>
                </a:solidFill>
                <a:latin typeface="Arial" panose="020B0604020202020204" pitchFamily="34" charset="0"/>
                <a:cs typeface="Arial" panose="020B0604020202020204" pitchFamily="34" charset="0"/>
              </a:rPr>
              <a:t>Common hazards and risks</a:t>
            </a:r>
            <a:endParaRPr lang="en-GB" altLang="en-GB" sz="6000" dirty="0">
              <a:solidFill>
                <a:schemeClr val="bg1"/>
              </a:solidFill>
              <a:latin typeface="Arial" panose="020B0604020202020204" pitchFamily="34" charset="0"/>
              <a:cs typeface="Arial" panose="020B0604020202020204" pitchFamily="34" charset="0"/>
            </a:endParaRPr>
          </a:p>
        </p:txBody>
      </p:sp>
      <p:sp>
        <p:nvSpPr>
          <p:cNvPr id="5" name="Rectangle 8">
            <a:extLst>
              <a:ext uri="{FF2B5EF4-FFF2-40B4-BE49-F238E27FC236}">
                <a16:creationId xmlns:a16="http://schemas.microsoft.com/office/drawing/2014/main" id="{F65A5761-2BE1-4CAA-8395-4E9FC4B98569}"/>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1509" name="Picture 10">
            <a:extLst>
              <a:ext uri="{FF2B5EF4-FFF2-40B4-BE49-F238E27FC236}">
                <a16:creationId xmlns:a16="http://schemas.microsoft.com/office/drawing/2014/main" id="{06A3D472-95BD-421E-A0B5-890B2125CA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Slide Number Placeholder 3">
            <a:extLst>
              <a:ext uri="{FF2B5EF4-FFF2-40B4-BE49-F238E27FC236}">
                <a16:creationId xmlns:a16="http://schemas.microsoft.com/office/drawing/2014/main" id="{B113E8F6-18B2-43A9-9037-E3CBD8674491}"/>
              </a:ext>
            </a:extLst>
          </p:cNvPr>
          <p:cNvSpPr txBox="1">
            <a:spLocks noChangeArrowheads="1"/>
          </p:cNvSpPr>
          <p:nvPr/>
        </p:nvSpPr>
        <p:spPr bwMode="auto">
          <a:xfrm>
            <a:off x="10533063" y="6492875"/>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AAB157C2-C681-426C-804F-D5E5C68AE31F}" type="slidenum">
              <a:rPr lang="en-GB" altLang="en-US" sz="1800">
                <a:latin typeface="Arial" panose="020B0604020202020204" pitchFamily="34" charset="0"/>
                <a:cs typeface="Arial" panose="020B0604020202020204" pitchFamily="34" charset="0"/>
              </a:rPr>
              <a:pPr>
                <a:lnSpc>
                  <a:spcPct val="100000"/>
                </a:lnSpc>
                <a:spcBef>
                  <a:spcPct val="0"/>
                </a:spcBef>
                <a:buFontTx/>
                <a:buNone/>
              </a:pPr>
              <a:t>3</a:t>
            </a:fld>
            <a:endParaRPr lang="en-GB" altLang="en-US" sz="18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12BE6-D7CC-4448-99C5-4DAE77B69EF6}"/>
              </a:ext>
            </a:extLst>
          </p:cNvPr>
          <p:cNvSpPr>
            <a:spLocks noGrp="1"/>
          </p:cNvSpPr>
          <p:nvPr>
            <p:ph type="title" idx="4294967295"/>
          </p:nvPr>
        </p:nvSpPr>
        <p:spPr>
          <a:xfrm>
            <a:off x="8385090" y="4058443"/>
            <a:ext cx="3806910" cy="1001713"/>
          </a:xfrm>
        </p:spPr>
        <p:txBody>
          <a:bodyPr rtlCol="0" anchor="b">
            <a:noAutofit/>
          </a:bodyPr>
          <a:lstStyle/>
          <a:p>
            <a:pPr eaLnBrk="1" fontAlgn="auto" hangingPunct="1">
              <a:spcAft>
                <a:spcPts val="0"/>
              </a:spcAft>
              <a:defRPr/>
            </a:pP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Don't stand or work next to exhausts </a:t>
            </a: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If feel unwell, stop work and see First Aider</a:t>
            </a:r>
            <a:endParaRPr lang="en-US" sz="2800" dirty="0">
              <a:highlight>
                <a:srgbClr val="00FF00"/>
              </a:highlight>
              <a:latin typeface="Arial" panose="020B0604020202020204" pitchFamily="34" charset="0"/>
              <a:cs typeface="Arial" panose="020B0604020202020204" pitchFamily="34" charset="0"/>
            </a:endParaRPr>
          </a:p>
        </p:txBody>
      </p:sp>
      <p:sp>
        <p:nvSpPr>
          <p:cNvPr id="74755" name="Slide Number Placeholder 2">
            <a:extLst>
              <a:ext uri="{FF2B5EF4-FFF2-40B4-BE49-F238E27FC236}">
                <a16:creationId xmlns:a16="http://schemas.microsoft.com/office/drawing/2014/main" id="{EFD4C07D-815E-40C9-ADE8-834058E5CEB0}"/>
              </a:ext>
            </a:extLst>
          </p:cNvPr>
          <p:cNvSpPr>
            <a:spLocks noGrp="1" noChangeArrowheads="1"/>
          </p:cNvSpPr>
          <p:nvPr>
            <p:ph type="sldNum" sz="quarter" idx="4"/>
          </p:nvPr>
        </p:nvSpPr>
        <p:spPr bwMode="auto">
          <a:xfrm>
            <a:off x="10488613" y="648017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4712EBC0-2A56-4E95-BDD9-CB0BB56B1A13}" type="slidenum">
              <a:rPr lang="en-GB" altLang="en-GB"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30</a:t>
            </a:fld>
            <a:endParaRPr lang="en-GB" altLang="en-GB" sz="180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65073AE9-53E2-4A77-96F5-072AD2C0F75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3535" y="937678"/>
            <a:ext cx="8049685" cy="5430578"/>
          </a:xfrm>
          <a:prstGeom prst="rect">
            <a:avLst/>
          </a:prstGeom>
          <a:ln>
            <a:noFill/>
          </a:ln>
          <a:effectLst>
            <a:softEdge rad="112500"/>
          </a:effectLst>
        </p:spPr>
      </p:pic>
      <p:sp>
        <p:nvSpPr>
          <p:cNvPr id="6" name="Rectangle 8">
            <a:extLst>
              <a:ext uri="{FF2B5EF4-FFF2-40B4-BE49-F238E27FC236}">
                <a16:creationId xmlns:a16="http://schemas.microsoft.com/office/drawing/2014/main" id="{9AD4B7C6-76B4-44B5-90C1-38DB27A6F2FD}"/>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4758" name="Picture 10">
            <a:extLst>
              <a:ext uri="{FF2B5EF4-FFF2-40B4-BE49-F238E27FC236}">
                <a16:creationId xmlns:a16="http://schemas.microsoft.com/office/drawing/2014/main" id="{E6094B27-F07F-4701-B193-C5943C8718C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3" name="Slide Number Placeholder 2">
            <a:extLst>
              <a:ext uri="{FF2B5EF4-FFF2-40B4-BE49-F238E27FC236}">
                <a16:creationId xmlns:a16="http://schemas.microsoft.com/office/drawing/2014/main" id="{54D18C05-FCB7-4256-BB8A-5C6E9F2F53F4}"/>
              </a:ext>
            </a:extLst>
          </p:cNvPr>
          <p:cNvSpPr>
            <a:spLocks noGrp="1" noChangeArrowheads="1"/>
          </p:cNvSpPr>
          <p:nvPr>
            <p:ph type="sldNum" sz="quarter" idx="4"/>
          </p:nvPr>
        </p:nvSpPr>
        <p:spPr bwMode="auto">
          <a:xfrm>
            <a:off x="10463213" y="649287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08D93C91-4F4D-4002-BC40-48B02B3D7C3A}" type="slidenum">
              <a:rPr lang="en-GB" altLang="en-US"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31</a:t>
            </a:fld>
            <a:endParaRPr lang="en-GB" altLang="en-US" sz="1800">
              <a:latin typeface="Arial" panose="020B0604020202020204" pitchFamily="34" charset="0"/>
              <a:cs typeface="Arial" panose="020B0604020202020204" pitchFamily="34" charset="0"/>
            </a:endParaRPr>
          </a:p>
        </p:txBody>
      </p:sp>
      <p:sp>
        <p:nvSpPr>
          <p:cNvPr id="76804" name="TextBox 4">
            <a:extLst>
              <a:ext uri="{FF2B5EF4-FFF2-40B4-BE49-F238E27FC236}">
                <a16:creationId xmlns:a16="http://schemas.microsoft.com/office/drawing/2014/main" id="{B04CAD61-2848-4B7A-9DFA-0CC3C8B20AA5}"/>
              </a:ext>
            </a:extLst>
          </p:cNvPr>
          <p:cNvSpPr txBox="1">
            <a:spLocks noChangeArrowheads="1"/>
          </p:cNvSpPr>
          <p:nvPr/>
        </p:nvSpPr>
        <p:spPr bwMode="auto">
          <a:xfrm>
            <a:off x="7607299" y="2211855"/>
            <a:ext cx="4356100"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285750" indent="-2857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indent="0" eaLnBrk="1" hangingPunct="1">
              <a:lnSpc>
                <a:spcPct val="100000"/>
              </a:lnSpc>
              <a:spcBef>
                <a:spcPct val="0"/>
              </a:spcBef>
              <a:buNone/>
            </a:pPr>
            <a:r>
              <a:rPr lang="en-GB" altLang="en-GB" dirty="0">
                <a:latin typeface="Arial" panose="020B0604020202020204" pitchFamily="34" charset="0"/>
                <a:cs typeface="Arial" panose="020B0604020202020204" pitchFamily="34" charset="0"/>
              </a:rPr>
              <a:t>Tell your Supervisor if black smoke comes from exhausts </a:t>
            </a:r>
          </a:p>
          <a:p>
            <a:pPr marL="0" indent="0" eaLnBrk="1" hangingPunct="1">
              <a:lnSpc>
                <a:spcPct val="100000"/>
              </a:lnSpc>
              <a:spcBef>
                <a:spcPct val="0"/>
              </a:spcBef>
              <a:buNone/>
            </a:pPr>
            <a:endParaRPr lang="en-GB" altLang="en-GB" dirty="0">
              <a:latin typeface="Arial" panose="020B0604020202020204" pitchFamily="34" charset="0"/>
              <a:cs typeface="Arial" panose="020B0604020202020204" pitchFamily="34" charset="0"/>
            </a:endParaRPr>
          </a:p>
          <a:p>
            <a:pPr marL="0" indent="0" eaLnBrk="1" hangingPunct="1">
              <a:lnSpc>
                <a:spcPct val="100000"/>
              </a:lnSpc>
              <a:spcBef>
                <a:spcPct val="0"/>
              </a:spcBef>
              <a:buNone/>
            </a:pPr>
            <a:endParaRPr lang="en-GB" altLang="en-GB" dirty="0">
              <a:latin typeface="Arial" panose="020B0604020202020204" pitchFamily="34" charset="0"/>
              <a:cs typeface="Arial" panose="020B0604020202020204" pitchFamily="34" charset="0"/>
            </a:endParaRPr>
          </a:p>
        </p:txBody>
      </p:sp>
      <p:sp>
        <p:nvSpPr>
          <p:cNvPr id="6" name="Rectangle 8">
            <a:extLst>
              <a:ext uri="{FF2B5EF4-FFF2-40B4-BE49-F238E27FC236}">
                <a16:creationId xmlns:a16="http://schemas.microsoft.com/office/drawing/2014/main" id="{E4CBDF39-2FA4-4EB9-8D32-705F21BA168B}"/>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76806" name="Picture 10">
            <a:extLst>
              <a:ext uri="{FF2B5EF4-FFF2-40B4-BE49-F238E27FC236}">
                <a16:creationId xmlns:a16="http://schemas.microsoft.com/office/drawing/2014/main" id="{BF4287B9-55C2-4288-BFE2-A70E34CB15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1D3BCE29-CE60-6740-9A5C-297D22A2E4AB}"/>
              </a:ext>
            </a:extLst>
          </p:cNvPr>
          <p:cNvPicPr>
            <a:picLocks noChangeAspect="1"/>
          </p:cNvPicPr>
          <p:nvPr/>
        </p:nvPicPr>
        <p:blipFill>
          <a:blip r:embed="rId4" cstate="email">
            <a:extLst>
              <a:ext uri="{28A0092B-C50C-407E-A947-70E740481C1C}">
                <a14:useLocalDpi xmlns:a14="http://schemas.microsoft.com/office/drawing/2010/main" val="0"/>
              </a:ext>
            </a:extLst>
          </a:blip>
          <a:stretch>
            <a:fillRect/>
          </a:stretch>
        </p:blipFill>
        <p:spPr>
          <a:xfrm>
            <a:off x="228601" y="1424620"/>
            <a:ext cx="7121482" cy="4745359"/>
          </a:xfrm>
          <a:prstGeom prst="rect">
            <a:avLst/>
          </a:prstGeom>
        </p:spPr>
      </p:pic>
      <p:pic>
        <p:nvPicPr>
          <p:cNvPr id="8" name="Picture 7" descr="Shape&#10;&#10;Description automatically generated">
            <a:extLst>
              <a:ext uri="{FF2B5EF4-FFF2-40B4-BE49-F238E27FC236}">
                <a16:creationId xmlns:a16="http://schemas.microsoft.com/office/drawing/2014/main" id="{62E57A8D-9593-40D8-93C3-A463D5B922F0}"/>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06500" y="1424620"/>
            <a:ext cx="4550481" cy="46468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2">
            <a:extLst>
              <a:ext uri="{FF2B5EF4-FFF2-40B4-BE49-F238E27FC236}">
                <a16:creationId xmlns:a16="http://schemas.microsoft.com/office/drawing/2014/main" id="{3FCB7EB0-0194-4B6B-BAC1-DEB934D76A23}"/>
              </a:ext>
            </a:extLst>
          </p:cNvPr>
          <p:cNvSpPr>
            <a:spLocks noGrp="1" noChangeArrowheads="1"/>
          </p:cNvSpPr>
          <p:nvPr>
            <p:ph type="sldNum" sz="quarter" idx="4"/>
          </p:nvPr>
        </p:nvSpPr>
        <p:spPr bwMode="auto">
          <a:xfrm>
            <a:off x="10420350" y="649287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F2AE6846-24E9-4DCF-B449-07516838016E}" type="slidenum">
              <a:rPr lang="en-GB" altLang="en-US"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32</a:t>
            </a:fld>
            <a:endParaRPr lang="en-GB" altLang="en-US" sz="180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91FD500D-EFA5-47E3-88D2-71D14BA35932}"/>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0" y="716106"/>
            <a:ext cx="7972185" cy="5425787"/>
          </a:xfrm>
          <a:prstGeom prst="rect">
            <a:avLst/>
          </a:prstGeom>
          <a:ln>
            <a:noFill/>
          </a:ln>
          <a:effectLst>
            <a:softEdge rad="112500"/>
          </a:effectLst>
        </p:spPr>
      </p:pic>
      <p:sp>
        <p:nvSpPr>
          <p:cNvPr id="6" name="Rectangle 8">
            <a:extLst>
              <a:ext uri="{FF2B5EF4-FFF2-40B4-BE49-F238E27FC236}">
                <a16:creationId xmlns:a16="http://schemas.microsoft.com/office/drawing/2014/main" id="{397F3737-F228-4EDF-87A2-AA543E0836E9}"/>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82949" name="Picture 10">
            <a:extLst>
              <a:ext uri="{FF2B5EF4-FFF2-40B4-BE49-F238E27FC236}">
                <a16:creationId xmlns:a16="http://schemas.microsoft.com/office/drawing/2014/main" id="{8D404DDA-8376-4FE7-A3FC-B67CFBEA3BD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TextBox 7">
            <a:extLst>
              <a:ext uri="{FF2B5EF4-FFF2-40B4-BE49-F238E27FC236}">
                <a16:creationId xmlns:a16="http://schemas.microsoft.com/office/drawing/2014/main" id="{0FBCC68D-7375-44CF-BE90-9156FE14389F}"/>
              </a:ext>
            </a:extLst>
          </p:cNvPr>
          <p:cNvSpPr txBox="1">
            <a:spLocks noChangeArrowheads="1"/>
          </p:cNvSpPr>
          <p:nvPr/>
        </p:nvSpPr>
        <p:spPr bwMode="auto">
          <a:xfrm>
            <a:off x="8513763" y="2054225"/>
            <a:ext cx="442118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dirty="0">
                <a:solidFill>
                  <a:srgbClr val="000000"/>
                </a:solidFill>
                <a:latin typeface="Arial" panose="020B0604020202020204" pitchFamily="34" charset="0"/>
                <a:cs typeface="Arial" panose="020B0604020202020204" pitchFamily="34" charset="0"/>
              </a:rPr>
              <a:t>​</a:t>
            </a:r>
            <a:br>
              <a:rPr lang="en-US" altLang="en-US" sz="2800" dirty="0">
                <a:solidFill>
                  <a:srgbClr val="000000"/>
                </a:solidFill>
                <a:latin typeface="Arial" panose="020B0604020202020204" pitchFamily="34" charset="0"/>
                <a:cs typeface="Arial" panose="020B0604020202020204" pitchFamily="34" charset="0"/>
              </a:rPr>
            </a:br>
            <a:r>
              <a:rPr lang="en-US" altLang="en-US" sz="2800" dirty="0">
                <a:solidFill>
                  <a:srgbClr val="000000"/>
                </a:solidFill>
                <a:latin typeface="Arial" panose="020B0604020202020204" pitchFamily="34" charset="0"/>
                <a:cs typeface="Arial" panose="020B0604020202020204" pitchFamily="34" charset="0"/>
              </a:rPr>
              <a:t>Do not have fires</a:t>
            </a:r>
            <a:endParaRPr lang="LID4096" altLang="en-US" sz="2800" dirty="0">
              <a:latin typeface="Arial" panose="020B0604020202020204" pitchFamily="34" charset="0"/>
              <a:cs typeface="Arial" panose="020B0604020202020204" pitchFamily="34" charset="0"/>
            </a:endParaRPr>
          </a:p>
        </p:txBody>
      </p:sp>
      <p:pic>
        <p:nvPicPr>
          <p:cNvPr id="9" name="Picture 8" descr="Shape&#10;&#10;Description automatically generated">
            <a:extLst>
              <a:ext uri="{FF2B5EF4-FFF2-40B4-BE49-F238E27FC236}">
                <a16:creationId xmlns:a16="http://schemas.microsoft.com/office/drawing/2014/main" id="{5406DEEA-D20E-409F-98E2-A6F4251BC423}"/>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949450" y="1285875"/>
            <a:ext cx="4195763"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500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2">
            <a:extLst>
              <a:ext uri="{FF2B5EF4-FFF2-40B4-BE49-F238E27FC236}">
                <a16:creationId xmlns:a16="http://schemas.microsoft.com/office/drawing/2014/main" id="{918719C6-4092-4492-BCE5-33105AC5F772}"/>
              </a:ext>
            </a:extLst>
          </p:cNvPr>
          <p:cNvSpPr>
            <a:spLocks noGrp="1" noChangeArrowheads="1"/>
          </p:cNvSpPr>
          <p:nvPr>
            <p:ph type="sldNum" sz="quarter" idx="4"/>
          </p:nvPr>
        </p:nvSpPr>
        <p:spPr bwMode="auto">
          <a:xfrm>
            <a:off x="10437813" y="649287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7FF4B340-8608-4D71-AD9C-870429A43B3B}" type="slidenum">
              <a:rPr lang="en-GB" altLang="en-US"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33</a:t>
            </a:fld>
            <a:endParaRPr lang="en-GB" altLang="en-US" sz="1800">
              <a:latin typeface="Arial" panose="020B0604020202020204" pitchFamily="34" charset="0"/>
              <a:cs typeface="Arial" panose="020B0604020202020204" pitchFamily="34" charset="0"/>
            </a:endParaRPr>
          </a:p>
        </p:txBody>
      </p:sp>
      <p:pic>
        <p:nvPicPr>
          <p:cNvPr id="4098" name="Picture 2" descr="buttons">
            <a:extLst>
              <a:ext uri="{FF2B5EF4-FFF2-40B4-BE49-F238E27FC236}">
                <a16:creationId xmlns:a16="http://schemas.microsoft.com/office/drawing/2014/main" id="{ED1D7B2D-6319-4BA1-9BE5-ADC77A73B19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175357" y="525371"/>
            <a:ext cx="7977850" cy="6013541"/>
          </a:xfrm>
          <a:prstGeom prst="rect">
            <a:avLst/>
          </a:prstGeom>
          <a:ln>
            <a:noFill/>
          </a:ln>
          <a:effectLst>
            <a:softEdge rad="112500"/>
          </a:effectLst>
        </p:spPr>
      </p:pic>
      <p:sp>
        <p:nvSpPr>
          <p:cNvPr id="5" name="Rectangle 8">
            <a:extLst>
              <a:ext uri="{FF2B5EF4-FFF2-40B4-BE49-F238E27FC236}">
                <a16:creationId xmlns:a16="http://schemas.microsoft.com/office/drawing/2014/main" id="{35AEBF1C-067B-4C5B-992C-6FBE4178EEFE}"/>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80901" name="Picture 10">
            <a:extLst>
              <a:ext uri="{FF2B5EF4-FFF2-40B4-BE49-F238E27FC236}">
                <a16:creationId xmlns:a16="http://schemas.microsoft.com/office/drawing/2014/main" id="{E8BA06FF-ED30-47DB-A340-888647CF1A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0902" name="TextBox 6">
            <a:extLst>
              <a:ext uri="{FF2B5EF4-FFF2-40B4-BE49-F238E27FC236}">
                <a16:creationId xmlns:a16="http://schemas.microsoft.com/office/drawing/2014/main" id="{E1DB751A-983F-400F-A597-FDE2FA5C6128}"/>
              </a:ext>
            </a:extLst>
          </p:cNvPr>
          <p:cNvSpPr txBox="1">
            <a:spLocks noChangeArrowheads="1"/>
          </p:cNvSpPr>
          <p:nvPr/>
        </p:nvSpPr>
        <p:spPr bwMode="auto">
          <a:xfrm>
            <a:off x="317500" y="2370138"/>
            <a:ext cx="3857625"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r>
              <a:rPr lang="en-US" altLang="en-US" sz="2800" dirty="0">
                <a:solidFill>
                  <a:srgbClr val="000000"/>
                </a:solidFill>
                <a:latin typeface="Arial" panose="020B0604020202020204" pitchFamily="34" charset="0"/>
                <a:cs typeface="Arial" panose="020B0604020202020204" pitchFamily="34" charset="0"/>
              </a:rPr>
              <a:t>​Switch off lights, tools and machines when not using them​</a:t>
            </a:r>
            <a:endParaRPr lang="LID4096" altLang="en-US" sz="28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6">
            <a:extLst>
              <a:ext uri="{FF2B5EF4-FFF2-40B4-BE49-F238E27FC236}">
                <a16:creationId xmlns:a16="http://schemas.microsoft.com/office/drawing/2014/main" id="{FA6FB5DB-DDE6-4AB9-AFE2-DBD601B8F70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470400" y="604838"/>
            <a:ext cx="4978400" cy="3403600"/>
          </a:xfrm>
          <a:prstGeom prst="rect">
            <a:avLst/>
          </a:prstGeom>
          <a:ln>
            <a:noFill/>
          </a:ln>
          <a:effectLst>
            <a:softEdge rad="112500"/>
          </a:effectLst>
        </p:spPr>
      </p:pic>
      <p:pic>
        <p:nvPicPr>
          <p:cNvPr id="3" name="Picture 6" descr="A picture containing outdoor, sky, water, nature&#10;&#10;Description automatically generated">
            <a:extLst>
              <a:ext uri="{FF2B5EF4-FFF2-40B4-BE49-F238E27FC236}">
                <a16:creationId xmlns:a16="http://schemas.microsoft.com/office/drawing/2014/main" id="{814BAD59-E1E8-4824-84F8-21E5BECABC1C}"/>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9156966" y="1258498"/>
            <a:ext cx="3105862" cy="4531503"/>
          </a:xfrm>
          <a:prstGeom prst="rect">
            <a:avLst/>
          </a:prstGeom>
          <a:ln>
            <a:noFill/>
          </a:ln>
          <a:effectLst>
            <a:softEdge rad="112500"/>
          </a:effectLst>
        </p:spPr>
      </p:pic>
      <p:pic>
        <p:nvPicPr>
          <p:cNvPr id="6" name="Picture 6">
            <a:extLst>
              <a:ext uri="{FF2B5EF4-FFF2-40B4-BE49-F238E27FC236}">
                <a16:creationId xmlns:a16="http://schemas.microsoft.com/office/drawing/2014/main" id="{50BCED1C-AFF1-4469-BCDD-2ACF6649E780}"/>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5118424" y="3429000"/>
            <a:ext cx="4978400" cy="3390900"/>
          </a:xfrm>
          <a:prstGeom prst="rect">
            <a:avLst/>
          </a:prstGeom>
          <a:ln>
            <a:noFill/>
          </a:ln>
          <a:effectLst>
            <a:softEdge rad="112500"/>
          </a:effectLst>
        </p:spPr>
      </p:pic>
      <p:sp>
        <p:nvSpPr>
          <p:cNvPr id="84997" name="Subtitle 3">
            <a:extLst>
              <a:ext uri="{FF2B5EF4-FFF2-40B4-BE49-F238E27FC236}">
                <a16:creationId xmlns:a16="http://schemas.microsoft.com/office/drawing/2014/main" id="{C1832456-8C5E-4F65-A3D4-07A4A78BD8F3}"/>
              </a:ext>
            </a:extLst>
          </p:cNvPr>
          <p:cNvSpPr>
            <a:spLocks noGrp="1" noChangeArrowheads="1"/>
          </p:cNvSpPr>
          <p:nvPr>
            <p:ph type="subTitle" idx="1"/>
          </p:nvPr>
        </p:nvSpPr>
        <p:spPr>
          <a:xfrm>
            <a:off x="238125" y="2306638"/>
            <a:ext cx="4383088" cy="2859087"/>
          </a:xfrm>
        </p:spPr>
        <p:txBody>
          <a:bodyPr/>
          <a:lstStyle/>
          <a:p>
            <a:r>
              <a:rPr lang="en-US" altLang="en-GB" sz="6000" dirty="0">
                <a:latin typeface="Arial" panose="020B0604020202020204" pitchFamily="34" charset="0"/>
                <a:cs typeface="Arial" panose="020B0604020202020204" pitchFamily="34" charset="0"/>
              </a:rPr>
              <a:t>Looking after wildlife</a:t>
            </a:r>
            <a:endParaRPr lang="en-GB" altLang="en-GB" sz="6000" dirty="0">
              <a:latin typeface="Arial" panose="020B0604020202020204" pitchFamily="34" charset="0"/>
              <a:cs typeface="Arial" panose="020B0604020202020204" pitchFamily="34" charset="0"/>
            </a:endParaRPr>
          </a:p>
          <a:p>
            <a:endParaRPr lang="en-GB" altLang="en-US" dirty="0">
              <a:latin typeface="Arial" panose="020B0604020202020204" pitchFamily="34" charset="0"/>
              <a:cs typeface="Arial" panose="020B0604020202020204" pitchFamily="34" charset="0"/>
            </a:endParaRPr>
          </a:p>
        </p:txBody>
      </p:sp>
      <p:sp>
        <p:nvSpPr>
          <p:cNvPr id="84998" name="Slide Number Placeholder 4">
            <a:extLst>
              <a:ext uri="{FF2B5EF4-FFF2-40B4-BE49-F238E27FC236}">
                <a16:creationId xmlns:a16="http://schemas.microsoft.com/office/drawing/2014/main" id="{C5728828-1C77-4A11-8200-B715A67E47E0}"/>
              </a:ext>
            </a:extLst>
          </p:cNvPr>
          <p:cNvSpPr>
            <a:spLocks noGrp="1" noChangeArrowheads="1"/>
          </p:cNvSpPr>
          <p:nvPr>
            <p:ph type="sldNum" sz="quarter" idx="4"/>
          </p:nvPr>
        </p:nvSpPr>
        <p:spPr bwMode="auto">
          <a:xfrm>
            <a:off x="10429875" y="649287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A527BF19-4C95-48CC-8983-10457BBC1C81}" type="slidenum">
              <a:rPr lang="en-GB" altLang="en-US"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34</a:t>
            </a:fld>
            <a:endParaRPr lang="en-GB" altLang="en-US" sz="1800">
              <a:latin typeface="Arial" panose="020B0604020202020204" pitchFamily="34" charset="0"/>
              <a:cs typeface="Arial" panose="020B0604020202020204" pitchFamily="34" charset="0"/>
            </a:endParaRPr>
          </a:p>
        </p:txBody>
      </p:sp>
      <p:sp>
        <p:nvSpPr>
          <p:cNvPr id="7" name="Rectangle 8">
            <a:extLst>
              <a:ext uri="{FF2B5EF4-FFF2-40B4-BE49-F238E27FC236}">
                <a16:creationId xmlns:a16="http://schemas.microsoft.com/office/drawing/2014/main" id="{097E5DE8-53CA-40BA-BF55-E4430D944B65}"/>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85000" name="Picture 10">
            <a:extLst>
              <a:ext uri="{FF2B5EF4-FFF2-40B4-BE49-F238E27FC236}">
                <a16:creationId xmlns:a16="http://schemas.microsoft.com/office/drawing/2014/main" id="{6BC38D4C-9C39-47EB-B92B-E16A23A67AD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그림 927">
            <a:extLst>
              <a:ext uri="{FF2B5EF4-FFF2-40B4-BE49-F238E27FC236}">
                <a16:creationId xmlns:a16="http://schemas.microsoft.com/office/drawing/2014/main" id="{D48E103A-8A4D-48F7-9192-438249AF3E19}"/>
              </a:ext>
            </a:extLst>
          </p:cNvPr>
          <p:cNvPicPr>
            <a:picLocks noGrp="1" noChangeArrowheads="1"/>
          </p:cNvPicPr>
          <p:nvPr>
            <p:ph type="pic" idx="4294967295"/>
          </p:nvPr>
        </p:nvPicPr>
        <p:blipFill>
          <a:blip r:embed="rId3" cstate="email">
            <a:extLst>
              <a:ext uri="{28A0092B-C50C-407E-A947-70E740481C1C}">
                <a14:useLocalDpi xmlns:a14="http://schemas.microsoft.com/office/drawing/2010/main" val="0"/>
              </a:ext>
            </a:extLst>
          </a:blip>
          <a:srcRect/>
          <a:stretch>
            <a:fillRect/>
          </a:stretch>
        </p:blipFill>
        <p:spPr>
          <a:xfrm>
            <a:off x="5477492" y="714895"/>
            <a:ext cx="6683029" cy="5431819"/>
          </a:xfrm>
          <a:effectLst>
            <a:softEdge rad="112500"/>
          </a:effectLst>
        </p:spPr>
      </p:pic>
      <p:sp>
        <p:nvSpPr>
          <p:cNvPr id="87043" name="Slide Number Placeholder 3">
            <a:extLst>
              <a:ext uri="{FF2B5EF4-FFF2-40B4-BE49-F238E27FC236}">
                <a16:creationId xmlns:a16="http://schemas.microsoft.com/office/drawing/2014/main" id="{C812C030-E3FE-4FA1-9FDD-EA8E9E1E9D45}"/>
              </a:ext>
            </a:extLst>
          </p:cNvPr>
          <p:cNvSpPr>
            <a:spLocks noGrp="1" noChangeArrowheads="1"/>
          </p:cNvSpPr>
          <p:nvPr>
            <p:ph type="sldNum" sz="quarter" idx="4"/>
          </p:nvPr>
        </p:nvSpPr>
        <p:spPr bwMode="auto">
          <a:xfrm>
            <a:off x="10414000" y="649287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BE05B484-C083-4CC4-9239-DAC7F57F51E2}" type="slidenum">
              <a:rPr lang="en-GB" altLang="en-US"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35</a:t>
            </a:fld>
            <a:endParaRPr lang="en-GB" altLang="en-US" sz="1800">
              <a:latin typeface="Arial" panose="020B0604020202020204" pitchFamily="34" charset="0"/>
              <a:cs typeface="Arial" panose="020B0604020202020204" pitchFamily="34" charset="0"/>
            </a:endParaRPr>
          </a:p>
        </p:txBody>
      </p:sp>
      <p:sp>
        <p:nvSpPr>
          <p:cNvPr id="3" name="Rectangle 2">
            <a:extLst>
              <a:ext uri="{FF2B5EF4-FFF2-40B4-BE49-F238E27FC236}">
                <a16:creationId xmlns:a16="http://schemas.microsoft.com/office/drawing/2014/main" id="{73BC057F-920E-441E-B1FB-833FE98005DD}"/>
              </a:ext>
            </a:extLst>
          </p:cNvPr>
          <p:cNvSpPr/>
          <p:nvPr/>
        </p:nvSpPr>
        <p:spPr>
          <a:xfrm>
            <a:off x="503238" y="2089150"/>
            <a:ext cx="4451350" cy="3970318"/>
          </a:xfrm>
          <a:prstGeom prst="rect">
            <a:avLst/>
          </a:prstGeom>
        </p:spPr>
        <p:txBody>
          <a:bodyPr>
            <a:spAutoFit/>
          </a:bodyPr>
          <a:lstStyle/>
          <a:p>
            <a:pPr eaLnBrk="1" fontAlgn="auto" hangingPunct="1">
              <a:spcBef>
                <a:spcPts val="0"/>
              </a:spcBef>
              <a:spcAft>
                <a:spcPts val="0"/>
              </a:spcAft>
              <a:defRPr/>
            </a:pPr>
            <a:r>
              <a:rPr lang="en-US" sz="2800" dirty="0">
                <a:latin typeface="Arial" panose="020B0604020202020204" pitchFamily="34" charset="0"/>
                <a:cs typeface="Arial" panose="020B0604020202020204" pitchFamily="34" charset="0"/>
              </a:rPr>
              <a:t>Cut only </a:t>
            </a:r>
            <a:r>
              <a:rPr lang="en-US" sz="2800" dirty="0">
                <a:latin typeface="Arial" panose="020B0604020202020204" pitchFamily="34" charset="0"/>
                <a:ea typeface="+mj-lt"/>
                <a:cs typeface="Arial" panose="020B0604020202020204" pitchFamily="34" charset="0"/>
              </a:rPr>
              <a:t>tree</a:t>
            </a:r>
            <a:r>
              <a:rPr lang="en-US" sz="2800" dirty="0">
                <a:latin typeface="Arial" panose="020B0604020202020204" pitchFamily="34" charset="0"/>
                <a:cs typeface="Arial" panose="020B0604020202020204" pitchFamily="34" charset="0"/>
              </a:rPr>
              <a:t>s, shrubs and plants that you are told to cut</a:t>
            </a:r>
          </a:p>
          <a:p>
            <a:pPr eaLnBrk="1" fontAlgn="auto" hangingPunct="1">
              <a:spcBef>
                <a:spcPts val="0"/>
              </a:spcBef>
              <a:spcAft>
                <a:spcPts val="0"/>
              </a:spcAft>
              <a:defRPr/>
            </a:pPr>
            <a:endParaRPr lang="en-US" sz="2800" dirty="0">
              <a:latin typeface="Arial" panose="020B0604020202020204" pitchFamily="34" charset="0"/>
              <a:cs typeface="Arial" panose="020B0604020202020204" pitchFamily="34" charset="0"/>
            </a:endParaRPr>
          </a:p>
          <a:p>
            <a:pPr eaLnBrk="1" fontAlgn="auto" hangingPunct="1">
              <a:spcBef>
                <a:spcPts val="0"/>
              </a:spcBef>
              <a:spcAft>
                <a:spcPts val="0"/>
              </a:spcAft>
              <a:defRPr/>
            </a:pPr>
            <a:endParaRPr lang="en-US" sz="2800" dirty="0">
              <a:latin typeface="Arial" panose="020B0604020202020204" pitchFamily="34" charset="0"/>
              <a:cs typeface="Arial" panose="020B0604020202020204" pitchFamily="34" charset="0"/>
            </a:endParaRPr>
          </a:p>
          <a:p>
            <a:pPr eaLnBrk="1" fontAlgn="auto" hangingPunct="1">
              <a:spcBef>
                <a:spcPts val="0"/>
              </a:spcBef>
              <a:spcAft>
                <a:spcPts val="0"/>
              </a:spcAft>
              <a:defRPr/>
            </a:pPr>
            <a:r>
              <a:rPr lang="en-US" sz="2800" dirty="0">
                <a:latin typeface="Arial" panose="020B0604020202020204" pitchFamily="34" charset="0"/>
                <a:cs typeface="Arial" panose="020B0604020202020204" pitchFamily="34" charset="0"/>
              </a:rPr>
              <a:t>Do not cut trees, shrubs or plants for firewood</a:t>
            </a:r>
            <a:br>
              <a:rPr lang="en-US" sz="2800" dirty="0">
                <a:latin typeface="Arial" panose="020B0604020202020204" pitchFamily="34" charset="0"/>
                <a:cs typeface="Arial" panose="020B0604020202020204" pitchFamily="34" charset="0"/>
              </a:rPr>
            </a:br>
            <a:br>
              <a:rPr lang="en-US" sz="2800" dirty="0">
                <a:latin typeface="Arial" panose="020B0604020202020204" pitchFamily="34" charset="0"/>
                <a:cs typeface="Arial" panose="020B0604020202020204" pitchFamily="34" charset="0"/>
              </a:rPr>
            </a:br>
            <a:endParaRPr lang="en-PK" sz="2800" dirty="0">
              <a:latin typeface="Arial" panose="020B0604020202020204" pitchFamily="34" charset="0"/>
              <a:cs typeface="Arial" panose="020B0604020202020204" pitchFamily="34" charset="0"/>
            </a:endParaRPr>
          </a:p>
        </p:txBody>
      </p:sp>
      <p:sp>
        <p:nvSpPr>
          <p:cNvPr id="6" name="Rectangle 8">
            <a:extLst>
              <a:ext uri="{FF2B5EF4-FFF2-40B4-BE49-F238E27FC236}">
                <a16:creationId xmlns:a16="http://schemas.microsoft.com/office/drawing/2014/main" id="{8E5AC2F4-AF1F-44DF-B41B-A481A53A2D75}"/>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87046" name="Picture 10">
            <a:extLst>
              <a:ext uri="{FF2B5EF4-FFF2-40B4-BE49-F238E27FC236}">
                <a16:creationId xmlns:a16="http://schemas.microsoft.com/office/drawing/2014/main" id="{FE372884-B370-4573-9337-987D30AA34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a:extLst>
              <a:ext uri="{FF2B5EF4-FFF2-40B4-BE49-F238E27FC236}">
                <a16:creationId xmlns:a16="http://schemas.microsoft.com/office/drawing/2014/main" id="{7AF52D24-18FC-4377-9699-41AF071FB193}"/>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3730" y="975086"/>
            <a:ext cx="7931132" cy="5393170"/>
          </a:xfrm>
          <a:prstGeom prst="rect">
            <a:avLst/>
          </a:prstGeom>
          <a:ln>
            <a:noFill/>
          </a:ln>
          <a:effectLst>
            <a:softEdge rad="112500"/>
          </a:effectLst>
        </p:spPr>
      </p:pic>
      <p:sp>
        <p:nvSpPr>
          <p:cNvPr id="89091" name="Slide Number Placeholder 3">
            <a:extLst>
              <a:ext uri="{FF2B5EF4-FFF2-40B4-BE49-F238E27FC236}">
                <a16:creationId xmlns:a16="http://schemas.microsoft.com/office/drawing/2014/main" id="{1692A156-4B75-44F9-8D11-54BDE84BDB72}"/>
              </a:ext>
            </a:extLst>
          </p:cNvPr>
          <p:cNvSpPr>
            <a:spLocks noGrp="1" noChangeArrowheads="1"/>
          </p:cNvSpPr>
          <p:nvPr>
            <p:ph type="sldNum" sz="quarter" idx="4"/>
          </p:nvPr>
        </p:nvSpPr>
        <p:spPr bwMode="auto">
          <a:xfrm>
            <a:off x="10523538" y="649287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1D6CE1A7-A6C7-4DB2-83AB-624E2E6557EC}" type="slidenum">
              <a:rPr lang="en-GB" altLang="en-US"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36</a:t>
            </a:fld>
            <a:endParaRPr lang="en-GB" altLang="en-US" sz="1800">
              <a:latin typeface="Arial" panose="020B0604020202020204" pitchFamily="34" charset="0"/>
              <a:cs typeface="Arial" panose="020B0604020202020204" pitchFamily="34" charset="0"/>
            </a:endParaRPr>
          </a:p>
        </p:txBody>
      </p:sp>
      <p:sp>
        <p:nvSpPr>
          <p:cNvPr id="89092" name="Rectangle 7">
            <a:extLst>
              <a:ext uri="{FF2B5EF4-FFF2-40B4-BE49-F238E27FC236}">
                <a16:creationId xmlns:a16="http://schemas.microsoft.com/office/drawing/2014/main" id="{E694F69F-F821-4C91-8F8B-89B0E7370F2D}"/>
              </a:ext>
            </a:extLst>
          </p:cNvPr>
          <p:cNvSpPr>
            <a:spLocks noChangeArrowheads="1"/>
          </p:cNvSpPr>
          <p:nvPr/>
        </p:nvSpPr>
        <p:spPr bwMode="auto">
          <a:xfrm>
            <a:off x="8242300" y="2490788"/>
            <a:ext cx="379730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None/>
            </a:pPr>
            <a:r>
              <a:rPr lang="en-US" altLang="en-GB" dirty="0">
                <a:latin typeface="Arial" panose="020B0604020202020204" pitchFamily="34" charset="0"/>
                <a:cs typeface="Arial" panose="020B0604020202020204" pitchFamily="34" charset="0"/>
              </a:rPr>
              <a:t>Do not cut trees, shrubs and plants if </a:t>
            </a:r>
            <a:r>
              <a:rPr lang="en-US" altLang="en-GB">
                <a:latin typeface="Arial" panose="020B0604020202020204" pitchFamily="34" charset="0"/>
                <a:cs typeface="Arial" panose="020B0604020202020204" pitchFamily="34" charset="0"/>
              </a:rPr>
              <a:t>bird nests or animals are </a:t>
            </a:r>
            <a:r>
              <a:rPr lang="en-US" altLang="en-GB" dirty="0">
                <a:latin typeface="Arial" panose="020B0604020202020204" pitchFamily="34" charset="0"/>
                <a:cs typeface="Arial" panose="020B0604020202020204" pitchFamily="34" charset="0"/>
              </a:rPr>
              <a:t>present</a:t>
            </a:r>
            <a:endParaRPr lang="en-GB" altLang="en-GB" dirty="0">
              <a:latin typeface="Arial" panose="020B0604020202020204" pitchFamily="34" charset="0"/>
              <a:cs typeface="Arial" panose="020B0604020202020204" pitchFamily="34" charset="0"/>
            </a:endParaRPr>
          </a:p>
        </p:txBody>
      </p:sp>
      <p:sp>
        <p:nvSpPr>
          <p:cNvPr id="5" name="Rectangle 8">
            <a:extLst>
              <a:ext uri="{FF2B5EF4-FFF2-40B4-BE49-F238E27FC236}">
                <a16:creationId xmlns:a16="http://schemas.microsoft.com/office/drawing/2014/main" id="{843D5E6B-108C-4052-BE42-C8D62963C283}"/>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89094" name="Picture 10">
            <a:extLst>
              <a:ext uri="{FF2B5EF4-FFF2-40B4-BE49-F238E27FC236}">
                <a16:creationId xmlns:a16="http://schemas.microsoft.com/office/drawing/2014/main" id="{24A8AC79-672E-4F40-A56A-4A3BE8DD1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96D258F-FFAA-40AF-9856-D7297D4F3F48}"/>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3429662" y="681644"/>
            <a:ext cx="8553825" cy="5811231"/>
          </a:xfrm>
          <a:prstGeom prst="rect">
            <a:avLst/>
          </a:prstGeom>
          <a:ln>
            <a:noFill/>
          </a:ln>
          <a:effectLst>
            <a:softEdge rad="112500"/>
          </a:effectLst>
        </p:spPr>
      </p:pic>
      <p:sp>
        <p:nvSpPr>
          <p:cNvPr id="91139" name="Slide Number Placeholder 2">
            <a:extLst>
              <a:ext uri="{FF2B5EF4-FFF2-40B4-BE49-F238E27FC236}">
                <a16:creationId xmlns:a16="http://schemas.microsoft.com/office/drawing/2014/main" id="{938A26CE-71A6-4561-BB68-D91C6BC04BB8}"/>
              </a:ext>
            </a:extLst>
          </p:cNvPr>
          <p:cNvSpPr>
            <a:spLocks noGrp="1" noChangeArrowheads="1"/>
          </p:cNvSpPr>
          <p:nvPr>
            <p:ph type="sldNum" sz="quarter" idx="4"/>
          </p:nvPr>
        </p:nvSpPr>
        <p:spPr bwMode="auto">
          <a:xfrm>
            <a:off x="10434638" y="649287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238746FA-CC07-4D05-ABE9-47F45DF5EEE9}" type="slidenum">
              <a:rPr lang="en-GB" altLang="en-US"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37</a:t>
            </a:fld>
            <a:endParaRPr lang="en-GB" altLang="en-US" sz="180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629F704A-DAEA-48A5-96D7-0AD3324ACAB5}"/>
              </a:ext>
            </a:extLst>
          </p:cNvPr>
          <p:cNvSpPr/>
          <p:nvPr/>
        </p:nvSpPr>
        <p:spPr>
          <a:xfrm>
            <a:off x="490538" y="2212975"/>
            <a:ext cx="3100387" cy="2677656"/>
          </a:xfrm>
          <a:prstGeom prst="rect">
            <a:avLst/>
          </a:prstGeom>
        </p:spPr>
        <p:txBody>
          <a:bodyPr>
            <a:spAutoFit/>
          </a:bodyPr>
          <a:lstStyle/>
          <a:p>
            <a:pPr eaLnBrk="1" fontAlgn="auto" hangingPunct="1">
              <a:spcBef>
                <a:spcPts val="0"/>
              </a:spcBef>
              <a:spcAft>
                <a:spcPts val="0"/>
              </a:spcAft>
              <a:defRPr/>
            </a:pPr>
            <a:r>
              <a:rPr lang="en-US" sz="2800" dirty="0">
                <a:latin typeface="Arial" panose="020B0604020202020204" pitchFamily="34" charset="0"/>
                <a:ea typeface="+mj-lt"/>
                <a:cs typeface="Arial" panose="020B0604020202020204" pitchFamily="34" charset="0"/>
              </a:rPr>
              <a:t>Leave wildlife alone</a:t>
            </a:r>
          </a:p>
          <a:p>
            <a:pPr eaLnBrk="1" fontAlgn="auto" hangingPunct="1">
              <a:spcBef>
                <a:spcPts val="0"/>
              </a:spcBef>
              <a:spcAft>
                <a:spcPts val="0"/>
              </a:spcAft>
              <a:defRPr/>
            </a:pPr>
            <a:endParaRPr lang="en-US" sz="2800" dirty="0">
              <a:latin typeface="Arial" panose="020B0604020202020204" pitchFamily="34" charset="0"/>
              <a:ea typeface="+mj-lt"/>
              <a:cs typeface="Arial" panose="020B0604020202020204" pitchFamily="34" charset="0"/>
            </a:endParaRPr>
          </a:p>
          <a:p>
            <a:pPr eaLnBrk="1" fontAlgn="auto" hangingPunct="1">
              <a:spcBef>
                <a:spcPts val="0"/>
              </a:spcBef>
              <a:spcAft>
                <a:spcPts val="0"/>
              </a:spcAft>
              <a:defRPr/>
            </a:pPr>
            <a:endParaRPr lang="en-US" sz="2800" dirty="0">
              <a:latin typeface="Arial" panose="020B0604020202020204" pitchFamily="34" charset="0"/>
              <a:ea typeface="+mj-lt"/>
              <a:cs typeface="Arial" panose="020B0604020202020204" pitchFamily="34" charset="0"/>
            </a:endParaRPr>
          </a:p>
          <a:p>
            <a:pPr eaLnBrk="1" fontAlgn="auto" hangingPunct="1">
              <a:spcBef>
                <a:spcPts val="0"/>
              </a:spcBef>
              <a:spcAft>
                <a:spcPts val="0"/>
              </a:spcAft>
              <a:defRPr/>
            </a:pPr>
            <a:r>
              <a:rPr lang="en-US" sz="2800" dirty="0">
                <a:latin typeface="Arial" panose="020B0604020202020204" pitchFamily="34" charset="0"/>
                <a:ea typeface="+mj-lt"/>
                <a:cs typeface="Arial" panose="020B0604020202020204" pitchFamily="34" charset="0"/>
              </a:rPr>
              <a:t>Do not hunt or keep animals</a:t>
            </a:r>
            <a:endParaRPr lang="en-PK" sz="2800" dirty="0">
              <a:latin typeface="Arial" panose="020B0604020202020204" pitchFamily="34" charset="0"/>
              <a:cs typeface="Arial" panose="020B0604020202020204" pitchFamily="34" charset="0"/>
            </a:endParaRPr>
          </a:p>
        </p:txBody>
      </p:sp>
      <p:sp>
        <p:nvSpPr>
          <p:cNvPr id="5" name="Rectangle 8">
            <a:extLst>
              <a:ext uri="{FF2B5EF4-FFF2-40B4-BE49-F238E27FC236}">
                <a16:creationId xmlns:a16="http://schemas.microsoft.com/office/drawing/2014/main" id="{8BE34A85-E57E-480A-A99A-26D8CA3EE1F7}"/>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1142" name="Picture 10">
            <a:extLst>
              <a:ext uri="{FF2B5EF4-FFF2-40B4-BE49-F238E27FC236}">
                <a16:creationId xmlns:a16="http://schemas.microsoft.com/office/drawing/2014/main" id="{766FDF17-00A4-4595-8986-0C34B4C971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2">
            <a:extLst>
              <a:ext uri="{FF2B5EF4-FFF2-40B4-BE49-F238E27FC236}">
                <a16:creationId xmlns:a16="http://schemas.microsoft.com/office/drawing/2014/main" id="{D1424666-8F4E-463C-A607-1334ADCDBF7B}"/>
              </a:ext>
            </a:extLst>
          </p:cNvPr>
          <p:cNvSpPr>
            <a:spLocks noGrp="1" noChangeArrowheads="1"/>
          </p:cNvSpPr>
          <p:nvPr>
            <p:ph type="sldNum" sz="quarter" idx="4"/>
          </p:nvPr>
        </p:nvSpPr>
        <p:spPr bwMode="auto">
          <a:xfrm>
            <a:off x="10447338" y="649287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B64B3680-B5C3-4239-A7DE-63DF8F534A37}" type="slidenum">
              <a:rPr lang="en-GB" altLang="en-US"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38</a:t>
            </a:fld>
            <a:endParaRPr lang="en-GB" altLang="en-US" sz="1800">
              <a:latin typeface="Arial" panose="020B0604020202020204" pitchFamily="34" charset="0"/>
              <a:cs typeface="Arial" panose="020B0604020202020204" pitchFamily="34" charset="0"/>
            </a:endParaRPr>
          </a:p>
        </p:txBody>
      </p:sp>
      <p:pic>
        <p:nvPicPr>
          <p:cNvPr id="10" name="Picture 9">
            <a:extLst>
              <a:ext uri="{FF2B5EF4-FFF2-40B4-BE49-F238E27FC236}">
                <a16:creationId xmlns:a16="http://schemas.microsoft.com/office/drawing/2014/main" id="{2FDB902C-8CA0-403F-943F-9E1BA0E58E6A}"/>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41315" y="962313"/>
            <a:ext cx="7628200" cy="5205731"/>
          </a:xfrm>
          <a:prstGeom prst="rect">
            <a:avLst/>
          </a:prstGeom>
          <a:ln>
            <a:noFill/>
          </a:ln>
          <a:effectLst>
            <a:softEdge rad="112500"/>
          </a:effectLst>
        </p:spPr>
      </p:pic>
      <p:sp>
        <p:nvSpPr>
          <p:cNvPr id="5" name="Rectangle 8">
            <a:extLst>
              <a:ext uri="{FF2B5EF4-FFF2-40B4-BE49-F238E27FC236}">
                <a16:creationId xmlns:a16="http://schemas.microsoft.com/office/drawing/2014/main" id="{F1E9F6B7-E4D0-4505-A511-9A041E4DDBAE}"/>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93189" name="Picture 10">
            <a:extLst>
              <a:ext uri="{FF2B5EF4-FFF2-40B4-BE49-F238E27FC236}">
                <a16:creationId xmlns:a16="http://schemas.microsoft.com/office/drawing/2014/main" id="{6820578A-1C3A-43D3-B6EE-D3C8512406E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90" name="TextBox 7">
            <a:extLst>
              <a:ext uri="{FF2B5EF4-FFF2-40B4-BE49-F238E27FC236}">
                <a16:creationId xmlns:a16="http://schemas.microsoft.com/office/drawing/2014/main" id="{D3324858-F9A5-4298-90A9-52E835599B95}"/>
              </a:ext>
            </a:extLst>
          </p:cNvPr>
          <p:cNvSpPr txBox="1">
            <a:spLocks noChangeArrowheads="1"/>
          </p:cNvSpPr>
          <p:nvPr/>
        </p:nvSpPr>
        <p:spPr bwMode="auto">
          <a:xfrm>
            <a:off x="8048625" y="2566988"/>
            <a:ext cx="3770313"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n-US" altLang="en-US" sz="2800">
                <a:solidFill>
                  <a:srgbClr val="000000"/>
                </a:solidFill>
                <a:latin typeface="Arial" panose="020B0604020202020204" pitchFamily="34" charset="0"/>
                <a:cs typeface="Arial" panose="020B0604020202020204" pitchFamily="34" charset="0"/>
              </a:rPr>
              <a:t>Be careful not to spread alien invasive plants and animals ​</a:t>
            </a:r>
            <a:endParaRPr lang="en-GB" altLang="en-US" sz="28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Slide Number Placeholder 2">
            <a:extLst>
              <a:ext uri="{FF2B5EF4-FFF2-40B4-BE49-F238E27FC236}">
                <a16:creationId xmlns:a16="http://schemas.microsoft.com/office/drawing/2014/main" id="{17F43F8E-8E07-41B6-A97A-833A523EA5B2}"/>
              </a:ext>
            </a:extLst>
          </p:cNvPr>
          <p:cNvSpPr>
            <a:spLocks noGrp="1" noChangeArrowheads="1"/>
          </p:cNvSpPr>
          <p:nvPr>
            <p:ph type="sldNum" sz="quarter" idx="4294967295"/>
          </p:nvPr>
        </p:nvSpPr>
        <p:spPr bwMode="auto">
          <a:xfrm>
            <a:off x="10380116" y="6456284"/>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91030280-EE14-4957-BE54-288E0A8F343D}" type="slidenum">
              <a:rPr lang="en-GB" altLang="en-US"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39</a:t>
            </a:fld>
            <a:endParaRPr lang="en-GB" altLang="en-US" sz="180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8" descr="A picture containing text, sky, road, way&#10;&#10;Description automatically generated">
            <a:extLst>
              <a:ext uri="{FF2B5EF4-FFF2-40B4-BE49-F238E27FC236}">
                <a16:creationId xmlns:a16="http://schemas.microsoft.com/office/drawing/2014/main" id="{5E5A947A-38E8-4A19-92A1-765454FA935D}"/>
              </a:ext>
            </a:extLst>
          </p:cNvPr>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5122292" y="504585"/>
            <a:ext cx="6810152" cy="5942253"/>
          </a:xfrm>
          <a:prstGeom prst="rect">
            <a:avLst/>
          </a:prstGeom>
          <a:ln>
            <a:noFill/>
          </a:ln>
          <a:effectLst>
            <a:outerShdw blurRad="292100" dist="139700" dir="2700000" algn="tl" rotWithShape="0">
              <a:srgbClr val="333333">
                <a:alpha val="65000"/>
              </a:srgbClr>
            </a:outerShdw>
          </a:effectLst>
        </p:spPr>
      </p:pic>
      <p:sp>
        <p:nvSpPr>
          <p:cNvPr id="2" name="Subtitle 1">
            <a:extLst>
              <a:ext uri="{FF2B5EF4-FFF2-40B4-BE49-F238E27FC236}">
                <a16:creationId xmlns:a16="http://schemas.microsoft.com/office/drawing/2014/main" id="{209FFA7B-87C1-4143-AB97-60E1B4E35C46}"/>
              </a:ext>
            </a:extLst>
          </p:cNvPr>
          <p:cNvSpPr>
            <a:spLocks noGrp="1"/>
          </p:cNvSpPr>
          <p:nvPr>
            <p:ph type="subTitle" idx="1"/>
          </p:nvPr>
        </p:nvSpPr>
        <p:spPr/>
        <p:txBody>
          <a:bodyPr/>
          <a:lstStyle/>
          <a:p>
            <a:pPr marL="0" indent="0">
              <a:buNone/>
            </a:pPr>
            <a:r>
              <a:rPr lang="en-US" dirty="0"/>
              <a:t>Stay within site boundary</a:t>
            </a:r>
          </a:p>
        </p:txBody>
      </p:sp>
      <p:sp>
        <p:nvSpPr>
          <p:cNvPr id="29699" name="Slide Number Placeholder 5">
            <a:extLst>
              <a:ext uri="{FF2B5EF4-FFF2-40B4-BE49-F238E27FC236}">
                <a16:creationId xmlns:a16="http://schemas.microsoft.com/office/drawing/2014/main" id="{CB1A7B70-727D-4D88-9EF6-C7AE3F0F615D}"/>
              </a:ext>
            </a:extLst>
          </p:cNvPr>
          <p:cNvSpPr>
            <a:spLocks noGrp="1" noChangeArrowheads="1"/>
          </p:cNvSpPr>
          <p:nvPr>
            <p:ph type="sldNum" sz="quarter" idx="4294967295"/>
          </p:nvPr>
        </p:nvSpPr>
        <p:spPr bwMode="auto">
          <a:xfrm>
            <a:off x="9448800" y="649287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0" fontAlgn="base" hangingPunct="0">
              <a:lnSpc>
                <a:spcPct val="100000"/>
              </a:lnSpc>
              <a:spcBef>
                <a:spcPct val="0"/>
              </a:spcBef>
              <a:spcAft>
                <a:spcPct val="0"/>
              </a:spcAft>
              <a:buFontTx/>
              <a:buNone/>
            </a:pPr>
            <a:fld id="{1F2C8F9F-D316-4129-81EE-A6803372FCB9}" type="slidenum">
              <a:rPr lang="en-GB" altLang="en-US" sz="1800" smtClean="0">
                <a:latin typeface="Arial" panose="020B0604020202020204" pitchFamily="34" charset="0"/>
                <a:cs typeface="Arial" panose="020B0604020202020204" pitchFamily="34" charset="0"/>
              </a:rPr>
              <a:pPr algn="ctr" eaLnBrk="0" fontAlgn="base" hangingPunct="0">
                <a:lnSpc>
                  <a:spcPct val="100000"/>
                </a:lnSpc>
                <a:spcBef>
                  <a:spcPct val="0"/>
                </a:spcBef>
                <a:spcAft>
                  <a:spcPct val="0"/>
                </a:spcAft>
                <a:buFontTx/>
                <a:buNone/>
              </a:pPr>
              <a:t>4</a:t>
            </a:fld>
            <a:endParaRPr lang="en-GB" altLang="en-US" sz="1800" dirty="0">
              <a:latin typeface="Arial" panose="020B0604020202020204" pitchFamily="34" charset="0"/>
              <a:cs typeface="Arial" panose="020B0604020202020204" pitchFamily="34" charset="0"/>
            </a:endParaRPr>
          </a:p>
        </p:txBody>
      </p:sp>
      <p:sp>
        <p:nvSpPr>
          <p:cNvPr id="8" name="Rectangle 8">
            <a:extLst>
              <a:ext uri="{FF2B5EF4-FFF2-40B4-BE49-F238E27FC236}">
                <a16:creationId xmlns:a16="http://schemas.microsoft.com/office/drawing/2014/main" id="{289E46D5-5167-4D74-A19F-7C108432A2D9}"/>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9704" name="Picture 10">
            <a:extLst>
              <a:ext uri="{FF2B5EF4-FFF2-40B4-BE49-F238E27FC236}">
                <a16:creationId xmlns:a16="http://schemas.microsoft.com/office/drawing/2014/main" id="{2CBCF9BB-6B5C-4CB7-AAEB-77A76D087C0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9675613"/>
      </p:ext>
    </p:extLst>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Box 5">
            <a:extLst>
              <a:ext uri="{FF2B5EF4-FFF2-40B4-BE49-F238E27FC236}">
                <a16:creationId xmlns:a16="http://schemas.microsoft.com/office/drawing/2014/main" id="{6F76E167-F6CC-4AB4-9F52-A8C513BBD208}"/>
              </a:ext>
            </a:extLst>
          </p:cNvPr>
          <p:cNvSpPr txBox="1">
            <a:spLocks noChangeArrowheads="1"/>
          </p:cNvSpPr>
          <p:nvPr/>
        </p:nvSpPr>
        <p:spPr bwMode="auto">
          <a:xfrm>
            <a:off x="271463" y="1658938"/>
            <a:ext cx="4897437" cy="31085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514350" indent="-51435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eaLnBrk="1" hangingPunct="1">
              <a:lnSpc>
                <a:spcPct val="100000"/>
              </a:lnSpc>
              <a:spcBef>
                <a:spcPct val="0"/>
              </a:spcBef>
              <a:buFontTx/>
              <a:buAutoNum type="arabicPeriod"/>
            </a:pPr>
            <a:r>
              <a:rPr lang="en-GB" altLang="en-GB" dirty="0">
                <a:latin typeface="Arial" panose="020B0604020202020204" pitchFamily="34" charset="0"/>
                <a:cs typeface="Arial" panose="020B0604020202020204" pitchFamily="34" charset="0"/>
              </a:rPr>
              <a:t>Look out for hazards</a:t>
            </a:r>
          </a:p>
          <a:p>
            <a:pPr eaLnBrk="1" hangingPunct="1">
              <a:lnSpc>
                <a:spcPct val="100000"/>
              </a:lnSpc>
              <a:spcBef>
                <a:spcPct val="0"/>
              </a:spcBef>
              <a:buFontTx/>
              <a:buAutoNum type="arabicPeriod"/>
            </a:pPr>
            <a:r>
              <a:rPr lang="en-GB" altLang="en-GB" dirty="0">
                <a:latin typeface="Arial" panose="020B0604020202020204" pitchFamily="34" charset="0"/>
                <a:cs typeface="Arial" panose="020B0604020202020204" pitchFamily="34" charset="0"/>
              </a:rPr>
              <a:t>Keep site clean and tidy</a:t>
            </a:r>
            <a:endParaRPr lang="en-US" altLang="en-GB" dirty="0">
              <a:latin typeface="Arial" panose="020B0604020202020204" pitchFamily="34" charset="0"/>
              <a:cs typeface="Arial" panose="020B0604020202020204" pitchFamily="34" charset="0"/>
            </a:endParaRPr>
          </a:p>
          <a:p>
            <a:pPr eaLnBrk="1" hangingPunct="1">
              <a:lnSpc>
                <a:spcPct val="100000"/>
              </a:lnSpc>
              <a:spcBef>
                <a:spcPct val="0"/>
              </a:spcBef>
              <a:buFontTx/>
              <a:buAutoNum type="arabicPeriod"/>
            </a:pPr>
            <a:r>
              <a:rPr lang="en-GB" altLang="en-GB" dirty="0">
                <a:latin typeface="Arial" panose="020B0604020202020204" pitchFamily="34" charset="0"/>
                <a:cs typeface="Arial" panose="020B0604020202020204" pitchFamily="34" charset="0"/>
              </a:rPr>
              <a:t>Avoid dangerous areas and activities</a:t>
            </a:r>
          </a:p>
          <a:p>
            <a:pPr eaLnBrk="1" hangingPunct="1">
              <a:lnSpc>
                <a:spcPct val="100000"/>
              </a:lnSpc>
              <a:spcBef>
                <a:spcPct val="0"/>
              </a:spcBef>
              <a:buFontTx/>
              <a:buAutoNum type="arabicPeriod"/>
            </a:pPr>
            <a:r>
              <a:rPr lang="en-GB" altLang="en-GB" dirty="0">
                <a:latin typeface="Arial" panose="020B0604020202020204" pitchFamily="34" charset="0"/>
                <a:cs typeface="Arial" panose="020B0604020202020204" pitchFamily="34" charset="0"/>
              </a:rPr>
              <a:t>Minimize noise, dust and fumes</a:t>
            </a:r>
          </a:p>
          <a:p>
            <a:pPr eaLnBrk="1" hangingPunct="1">
              <a:lnSpc>
                <a:spcPct val="100000"/>
              </a:lnSpc>
              <a:spcBef>
                <a:spcPct val="0"/>
              </a:spcBef>
              <a:buFontTx/>
              <a:buAutoNum type="arabicPeriod"/>
            </a:pPr>
            <a:r>
              <a:rPr lang="en-GB" altLang="en-GB" dirty="0">
                <a:latin typeface="Arial" panose="020B0604020202020204" pitchFamily="34" charset="0"/>
                <a:cs typeface="Arial" panose="020B0604020202020204" pitchFamily="34" charset="0"/>
              </a:rPr>
              <a:t>Look after wildlife</a:t>
            </a:r>
          </a:p>
        </p:txBody>
      </p:sp>
      <p:sp>
        <p:nvSpPr>
          <p:cNvPr id="105475" name="Slide Number Placeholder 1">
            <a:extLst>
              <a:ext uri="{FF2B5EF4-FFF2-40B4-BE49-F238E27FC236}">
                <a16:creationId xmlns:a16="http://schemas.microsoft.com/office/drawing/2014/main" id="{DCCADA4D-A864-4AA0-888B-4021ADF1EE5F}"/>
              </a:ext>
            </a:extLst>
          </p:cNvPr>
          <p:cNvSpPr>
            <a:spLocks noGrp="1" noChangeArrowheads="1"/>
          </p:cNvSpPr>
          <p:nvPr>
            <p:ph type="sldNum" sz="quarter" idx="4"/>
          </p:nvPr>
        </p:nvSpPr>
        <p:spPr bwMode="auto">
          <a:xfrm>
            <a:off x="10437813" y="649287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4CD9C281-6F6A-4FE6-9ADB-E3D42045CD97}" type="slidenum">
              <a:rPr lang="en-GB" altLang="en-US"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40</a:t>
            </a:fld>
            <a:endParaRPr lang="en-GB" altLang="en-US" sz="1800">
              <a:latin typeface="Arial" panose="020B0604020202020204" pitchFamily="34" charset="0"/>
              <a:cs typeface="Arial" panose="020B0604020202020204" pitchFamily="34" charset="0"/>
            </a:endParaRPr>
          </a:p>
        </p:txBody>
      </p:sp>
      <p:pic>
        <p:nvPicPr>
          <p:cNvPr id="5122" name="Picture 2">
            <a:extLst>
              <a:ext uri="{FF2B5EF4-FFF2-40B4-BE49-F238E27FC236}">
                <a16:creationId xmlns:a16="http://schemas.microsoft.com/office/drawing/2014/main" id="{62FDE7F9-8E21-4FAF-B905-B54183D3F086}"/>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169507" y="1061758"/>
            <a:ext cx="7022494" cy="4805680"/>
          </a:xfrm>
          <a:prstGeom prst="rect">
            <a:avLst/>
          </a:prstGeom>
          <a:ln>
            <a:noFill/>
          </a:ln>
          <a:effectLst>
            <a:softEdge rad="112500"/>
          </a:effectLst>
        </p:spPr>
      </p:pic>
      <p:sp>
        <p:nvSpPr>
          <p:cNvPr id="5" name="Rectangle 8">
            <a:extLst>
              <a:ext uri="{FF2B5EF4-FFF2-40B4-BE49-F238E27FC236}">
                <a16:creationId xmlns:a16="http://schemas.microsoft.com/office/drawing/2014/main" id="{20D39751-0E0A-4F88-92A0-2D197B32924C}"/>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105478" name="Picture 10">
            <a:extLst>
              <a:ext uri="{FF2B5EF4-FFF2-40B4-BE49-F238E27FC236}">
                <a16:creationId xmlns:a16="http://schemas.microsoft.com/office/drawing/2014/main" id="{6423EB1A-5138-4727-A87B-7BEA82F5F9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126966C-611C-4A1F-B632-B2271C380154}"/>
              </a:ext>
            </a:extLst>
          </p:cNvPr>
          <p:cNvSpPr txBox="1"/>
          <p:nvPr/>
        </p:nvSpPr>
        <p:spPr>
          <a:xfrm>
            <a:off x="465908" y="1593669"/>
            <a:ext cx="11260183" cy="4841325"/>
          </a:xfrm>
          <a:prstGeom prst="rect">
            <a:avLst/>
          </a:prstGeom>
          <a:noFill/>
        </p:spPr>
        <p:txBody>
          <a:bodyPr wrap="square">
            <a:spAutoFit/>
          </a:bodyPr>
          <a:lstStyle/>
          <a:p>
            <a:pPr marL="0" marR="0" indent="0">
              <a:spcBef>
                <a:spcPts val="0"/>
              </a:spcBef>
              <a:spcAft>
                <a:spcPts val="0"/>
              </a:spcAft>
              <a:buNone/>
            </a:pPr>
            <a:r>
              <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Copyright</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2022 International Bank for Reconstruction and Development / The World Bank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1818 H Street NW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Washington DC 20433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Telephone: 202-473-1000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Internet: www.worldbank.org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This work is a product of the staff of The World Bank with external contributions. The findings, interpretations, and conclusions expressed in this work do not necessarily reflect the views of The World Bank, its Board of Executive Directors, or the governments they represent.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World Bank does not guarantee the accuracy, completeness, or currency of the data included in this work and does not assume responsibility for any errors, omissions, or discrepancies in the information, or liability with respect to the use of or failure to use the information, methods, processes, or conclusions set forth. The boundaries, colors, denominations, and other information shown on any map in this work do not imply any judgment on the part of The World Bank concerning the legal status of any territory or the endorsement or acceptance of such boundaries.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0" marR="0" indent="0">
              <a:lnSpc>
                <a:spcPct val="115000"/>
              </a:lnSpc>
              <a:spcBef>
                <a:spcPts val="0"/>
              </a:spcBef>
              <a:spcAft>
                <a:spcPts val="600"/>
              </a:spcAft>
              <a:buNone/>
            </a:pPr>
            <a:r>
              <a:rPr lang="en-US" sz="1200" dirty="0">
                <a:effectLst/>
                <a:latin typeface="Arial" panose="020B0604020202020204" pitchFamily="34" charset="0"/>
                <a:ea typeface="Times New Roman" panose="02020603050405020304" pitchFamily="18" charset="0"/>
                <a:cs typeface="Arial" panose="020B0604020202020204" pitchFamily="34" charset="0"/>
              </a:rPr>
              <a:t>Nothing herein shall constitute or be construed or considered to be a limitation upon or waiver of the privileges and immunities of The World Bank, all of which are specifically reserved.</a:t>
            </a:r>
          </a:p>
          <a:p>
            <a:pPr marL="0" marR="0" indent="0">
              <a:spcBef>
                <a:spcPts val="0"/>
              </a:spcBef>
              <a:spcAft>
                <a:spcPts val="0"/>
              </a:spcAft>
              <a:buNone/>
            </a:pPr>
            <a:r>
              <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Rights and Permissions </a:t>
            </a:r>
            <a:endPar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12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endPar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The material in this work is subject to copyright. Because The World Bank encourages dissemination of its knowledge, this work may be reproduced, in whole or in part, for noncommercial purposes as long as full attribution to this work is given.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0" marR="0" indent="0">
              <a:spcBef>
                <a:spcPts val="0"/>
              </a:spcBef>
              <a:spcAft>
                <a:spcPts val="0"/>
              </a:spcAft>
              <a:buNone/>
            </a:pPr>
            <a:r>
              <a:rPr lang="en-US" sz="1200" dirty="0">
                <a:solidFill>
                  <a:srgbClr val="000000"/>
                </a:solidFill>
                <a:effectLst/>
                <a:latin typeface="Arial" panose="020B0604020202020204" pitchFamily="34" charset="0"/>
                <a:ea typeface="Calibri" panose="020F0502020204030204" pitchFamily="34" charset="0"/>
                <a:cs typeface="Arial" panose="020B0604020202020204" pitchFamily="34" charset="0"/>
              </a:rPr>
              <a:t>Any queries on rights and licenses, including subsidiary rights, should be addressed to World Bank Publications, The World Bank Group, 1818 H Street NW, Washington, DC 20433, USA; fax: 202-522-2625; e-mail: pubrights@worldbank.org. </a:t>
            </a:r>
          </a:p>
        </p:txBody>
      </p:sp>
    </p:spTree>
    <p:extLst>
      <p:ext uri="{BB962C8B-B14F-4D97-AF65-F5344CB8AC3E}">
        <p14:creationId xmlns:p14="http://schemas.microsoft.com/office/powerpoint/2010/main" val="2009133591"/>
      </p:ext>
    </p:extLst>
  </p:cSld>
  <p:clrMapOvr>
    <a:masterClrMapping/>
  </p:clrMapOvr>
  <mc:AlternateContent xmlns:mc="http://schemas.openxmlformats.org/markup-compatibility/2006" xmlns:p14="http://schemas.microsoft.com/office/powerpoint/2010/main">
    <mc:Choice Requires="p14">
      <p:transition spd="slow" p14:dur="1750"/>
    </mc:Choice>
    <mc:Fallback xmlns="">
      <p:transition spd="slow"/>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Slide Number Placeholder 4">
            <a:extLst>
              <a:ext uri="{FF2B5EF4-FFF2-40B4-BE49-F238E27FC236}">
                <a16:creationId xmlns:a16="http://schemas.microsoft.com/office/drawing/2014/main" id="{53058C0B-2572-4A5C-BC5C-9FDEFE3D3749}"/>
              </a:ext>
            </a:extLst>
          </p:cNvPr>
          <p:cNvSpPr>
            <a:spLocks noGrp="1" noChangeArrowheads="1"/>
          </p:cNvSpPr>
          <p:nvPr>
            <p:ph type="sldNum" sz="quarter" idx="4"/>
          </p:nvPr>
        </p:nvSpPr>
        <p:spPr bwMode="auto">
          <a:xfrm>
            <a:off x="10555288" y="6503988"/>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F4E5317F-B9AA-4B0E-A12B-B73EB3B5C10F}" type="slidenum">
              <a:rPr lang="en-GB" altLang="en-US"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5</a:t>
            </a:fld>
            <a:endParaRPr lang="en-GB" altLang="en-US" sz="1800" dirty="0">
              <a:latin typeface="Arial" panose="020B0604020202020204" pitchFamily="34" charset="0"/>
              <a:cs typeface="Arial" panose="020B0604020202020204" pitchFamily="34" charset="0"/>
            </a:endParaRPr>
          </a:p>
        </p:txBody>
      </p:sp>
      <p:pic>
        <p:nvPicPr>
          <p:cNvPr id="3" name="Picture 3" descr="A picture containing outdoor, ground, watercraft, transport&#10;&#10;Description automatically generated">
            <a:extLst>
              <a:ext uri="{FF2B5EF4-FFF2-40B4-BE49-F238E27FC236}">
                <a16:creationId xmlns:a16="http://schemas.microsoft.com/office/drawing/2014/main" id="{26CC4035-8490-424B-B864-274B7C17EED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99776" y="931662"/>
            <a:ext cx="5424680" cy="4994675"/>
          </a:xfrm>
          <a:prstGeom prst="rect">
            <a:avLst/>
          </a:prstGeom>
          <a:ln>
            <a:noFill/>
          </a:ln>
          <a:effectLst>
            <a:softEdge rad="112500"/>
          </a:effectLst>
        </p:spPr>
      </p:pic>
      <p:sp>
        <p:nvSpPr>
          <p:cNvPr id="6" name="Rectangle 8">
            <a:extLst>
              <a:ext uri="{FF2B5EF4-FFF2-40B4-BE49-F238E27FC236}">
                <a16:creationId xmlns:a16="http://schemas.microsoft.com/office/drawing/2014/main" id="{CBB4A44A-489A-4045-A430-87FCF904CD92}"/>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3557" name="Picture 10">
            <a:extLst>
              <a:ext uri="{FF2B5EF4-FFF2-40B4-BE49-F238E27FC236}">
                <a16:creationId xmlns:a16="http://schemas.microsoft.com/office/drawing/2014/main" id="{705077B8-E23B-4078-A9AC-837BDD245E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8" name="TextBox 3">
            <a:extLst>
              <a:ext uri="{FF2B5EF4-FFF2-40B4-BE49-F238E27FC236}">
                <a16:creationId xmlns:a16="http://schemas.microsoft.com/office/drawing/2014/main" id="{2A3ACE58-A5B3-4A31-A8FC-D27FC4CCE2FF}"/>
              </a:ext>
            </a:extLst>
          </p:cNvPr>
          <p:cNvSpPr txBox="1">
            <a:spLocks noChangeArrowheads="1"/>
          </p:cNvSpPr>
          <p:nvPr/>
        </p:nvSpPr>
        <p:spPr bwMode="auto">
          <a:xfrm>
            <a:off x="387350" y="1790700"/>
            <a:ext cx="5602288" cy="3540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marL="0" indent="0"/>
            <a:r>
              <a:rPr lang="en-US" altLang="en-US" sz="2800" dirty="0">
                <a:solidFill>
                  <a:srgbClr val="000000"/>
                </a:solidFill>
                <a:latin typeface="Arial" panose="020B0604020202020204" pitchFamily="34" charset="0"/>
                <a:cs typeface="Arial" panose="020B0604020202020204" pitchFamily="34" charset="0"/>
              </a:rPr>
              <a:t>​Look out for hazards around you and what you are doing​</a:t>
            </a:r>
            <a:br>
              <a:rPr lang="en-US" altLang="en-US" sz="2800" dirty="0">
                <a:solidFill>
                  <a:srgbClr val="000000"/>
                </a:solidFill>
                <a:latin typeface="Arial" panose="020B0604020202020204" pitchFamily="34" charset="0"/>
                <a:cs typeface="Arial" panose="020B0604020202020204" pitchFamily="34" charset="0"/>
              </a:rPr>
            </a:br>
            <a:endParaRPr lang="en-US" altLang="en-US" sz="2800" dirty="0">
              <a:solidFill>
                <a:srgbClr val="000000"/>
              </a:solidFill>
              <a:latin typeface="Arial" panose="020B0604020202020204" pitchFamily="34" charset="0"/>
              <a:cs typeface="Arial" panose="020B0604020202020204" pitchFamily="34" charset="0"/>
            </a:endParaRPr>
          </a:p>
          <a:p>
            <a:pPr marL="0" indent="0"/>
            <a:r>
              <a:rPr lang="en-US" altLang="en-US" sz="2800" dirty="0">
                <a:solidFill>
                  <a:srgbClr val="000000"/>
                </a:solidFill>
                <a:latin typeface="Arial" panose="020B0604020202020204" pitchFamily="34" charset="0"/>
                <a:cs typeface="Arial" panose="020B0604020202020204" pitchFamily="34" charset="0"/>
              </a:rPr>
              <a:t>Keep your focus​</a:t>
            </a:r>
            <a:br>
              <a:rPr lang="en-US" altLang="en-US" sz="2800" dirty="0">
                <a:solidFill>
                  <a:srgbClr val="000000"/>
                </a:solidFill>
                <a:latin typeface="Arial" panose="020B0604020202020204" pitchFamily="34" charset="0"/>
                <a:cs typeface="Arial" panose="020B0604020202020204" pitchFamily="34" charset="0"/>
              </a:rPr>
            </a:br>
            <a:endParaRPr lang="en-US" altLang="en-US" sz="2800" dirty="0">
              <a:solidFill>
                <a:srgbClr val="000000"/>
              </a:solidFill>
              <a:latin typeface="Arial" panose="020B0604020202020204" pitchFamily="34" charset="0"/>
              <a:cs typeface="Arial" panose="020B0604020202020204" pitchFamily="34" charset="0"/>
            </a:endParaRPr>
          </a:p>
          <a:p>
            <a:pPr marL="0" indent="0"/>
            <a:r>
              <a:rPr lang="en-US" altLang="en-US" sz="2800" dirty="0">
                <a:solidFill>
                  <a:srgbClr val="000000"/>
                </a:solidFill>
                <a:latin typeface="Arial" panose="020B0604020202020204" pitchFamily="34" charset="0"/>
                <a:cs typeface="Arial" panose="020B0604020202020204" pitchFamily="34" charset="0"/>
              </a:rPr>
              <a:t>Only use your phone in a safe place away from working areas​</a:t>
            </a:r>
            <a:br>
              <a:rPr lang="en-US" altLang="en-US" sz="2800" dirty="0">
                <a:solidFill>
                  <a:srgbClr val="000000"/>
                </a:solidFill>
                <a:latin typeface="Calibri Light" panose="020F0302020204030204" pitchFamily="34" charset="0"/>
              </a:rPr>
            </a:br>
            <a:r>
              <a:rPr lang="en-US" altLang="en-US" sz="2800" dirty="0">
                <a:solidFill>
                  <a:srgbClr val="000000"/>
                </a:solidFill>
                <a:latin typeface="Calibri Light" panose="020F0302020204030204" pitchFamily="34" charset="0"/>
              </a:rPr>
              <a:t>​</a:t>
            </a:r>
            <a:endParaRPr lang="en-GB" altLang="en-US" sz="2800" dirty="0"/>
          </a:p>
        </p:txBody>
      </p:sp>
      <p:pic>
        <p:nvPicPr>
          <p:cNvPr id="9" name="Picture 8" descr="Shape&#10;&#10;Description automatically generated">
            <a:extLst>
              <a:ext uri="{FF2B5EF4-FFF2-40B4-BE49-F238E27FC236}">
                <a16:creationId xmlns:a16="http://schemas.microsoft.com/office/drawing/2014/main" id="{471CFB2D-1A8E-4756-A7E0-66281D63EAE1}"/>
              </a:ext>
            </a:extLst>
          </p:cNvPr>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6831013" y="1406525"/>
            <a:ext cx="3962400" cy="4044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afterEffect">
                                  <p:stCondLst>
                                    <p:cond delay="1200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5B0580-5EBD-4EFE-B4EE-DF064F965C2E}"/>
              </a:ext>
            </a:extLst>
          </p:cNvPr>
          <p:cNvSpPr>
            <a:spLocks noGrp="1"/>
          </p:cNvSpPr>
          <p:nvPr>
            <p:ph type="title" idx="4294967295"/>
          </p:nvPr>
        </p:nvSpPr>
        <p:spPr>
          <a:xfrm>
            <a:off x="-714896" y="1599398"/>
            <a:ext cx="7426481" cy="606425"/>
          </a:xfrm>
        </p:spPr>
        <p:txBody>
          <a:bodyPr rtlCol="0">
            <a:normAutofit/>
          </a:bodyPr>
          <a:lstStyle/>
          <a:p>
            <a:pPr algn="ctr" eaLnBrk="1" fontAlgn="auto" hangingPunct="1">
              <a:spcAft>
                <a:spcPts val="0"/>
              </a:spcAft>
              <a:defRPr/>
            </a:pPr>
            <a:r>
              <a:rPr lang="en-US" sz="2800" dirty="0">
                <a:latin typeface="Arial" panose="020B0604020202020204" pitchFamily="34" charset="0"/>
                <a:cs typeface="Arial" panose="020B0604020202020204" pitchFamily="34" charset="0"/>
              </a:rPr>
              <a:t>Keep site clean and tidy</a:t>
            </a:r>
            <a:endParaRPr lang="en-US" sz="2800" dirty="0">
              <a:highlight>
                <a:srgbClr val="00FF00"/>
              </a:highlight>
              <a:latin typeface="Arial" panose="020B0604020202020204" pitchFamily="34" charset="0"/>
              <a:cs typeface="Arial" panose="020B0604020202020204" pitchFamily="34" charset="0"/>
            </a:endParaRPr>
          </a:p>
        </p:txBody>
      </p:sp>
      <p:sp>
        <p:nvSpPr>
          <p:cNvPr id="25603" name="Slide Number Placeholder 4">
            <a:extLst>
              <a:ext uri="{FF2B5EF4-FFF2-40B4-BE49-F238E27FC236}">
                <a16:creationId xmlns:a16="http://schemas.microsoft.com/office/drawing/2014/main" id="{ECA5DE51-0DCE-4952-AB39-3A0788BF4D43}"/>
              </a:ext>
            </a:extLst>
          </p:cNvPr>
          <p:cNvSpPr>
            <a:spLocks noGrp="1" noChangeArrowheads="1"/>
          </p:cNvSpPr>
          <p:nvPr>
            <p:ph type="sldNum" sz="quarter" idx="4"/>
          </p:nvPr>
        </p:nvSpPr>
        <p:spPr bwMode="auto">
          <a:xfrm>
            <a:off x="10552113" y="649287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A75F3366-729C-46A9-88E0-D34073E3832A}" type="slidenum">
              <a:rPr lang="en-GB" altLang="en-US"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6</a:t>
            </a:fld>
            <a:endParaRPr lang="en-GB" altLang="en-US" sz="1800">
              <a:latin typeface="Arial" panose="020B0604020202020204" pitchFamily="34" charset="0"/>
              <a:cs typeface="Arial" panose="020B0604020202020204" pitchFamily="34" charset="0"/>
            </a:endParaRPr>
          </a:p>
        </p:txBody>
      </p:sp>
      <p:pic>
        <p:nvPicPr>
          <p:cNvPr id="3" name="Picture 3" descr="A picture containing outdoor, pile, rope&#10;&#10;Description automatically generated">
            <a:extLst>
              <a:ext uri="{FF2B5EF4-FFF2-40B4-BE49-F238E27FC236}">
                <a16:creationId xmlns:a16="http://schemas.microsoft.com/office/drawing/2014/main" id="{C61ABA04-BCB0-44C1-B03A-21C3732E4329}"/>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6095999" y="332509"/>
            <a:ext cx="4983690" cy="3096492"/>
          </a:xfrm>
          <a:prstGeom prst="rect">
            <a:avLst/>
          </a:prstGeom>
          <a:ln>
            <a:noFill/>
          </a:ln>
          <a:effectLst>
            <a:softEdge rad="112500"/>
          </a:effectLst>
        </p:spPr>
      </p:pic>
      <p:pic>
        <p:nvPicPr>
          <p:cNvPr id="4" name="Picture 4">
            <a:extLst>
              <a:ext uri="{FF2B5EF4-FFF2-40B4-BE49-F238E27FC236}">
                <a16:creationId xmlns:a16="http://schemas.microsoft.com/office/drawing/2014/main" id="{FA9135B5-978A-409B-8EE2-3AAEEEAF421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6844" y="3349482"/>
            <a:ext cx="5600433" cy="3325955"/>
          </a:xfrm>
          <a:prstGeom prst="rect">
            <a:avLst/>
          </a:prstGeom>
          <a:ln>
            <a:noFill/>
          </a:ln>
          <a:effectLst>
            <a:softEdge rad="112500"/>
          </a:effectLst>
        </p:spPr>
      </p:pic>
      <p:pic>
        <p:nvPicPr>
          <p:cNvPr id="9" name="Picture 10" descr="A picture containing ground, outdoor, shoes, trash&#10;&#10;Description automatically generated">
            <a:extLst>
              <a:ext uri="{FF2B5EF4-FFF2-40B4-BE49-F238E27FC236}">
                <a16:creationId xmlns:a16="http://schemas.microsoft.com/office/drawing/2014/main" id="{39F1DD64-FB4D-4F57-82B0-979164342C9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96000" y="3349482"/>
            <a:ext cx="5017117" cy="3325955"/>
          </a:xfrm>
          <a:prstGeom prst="rect">
            <a:avLst/>
          </a:prstGeom>
          <a:ln>
            <a:noFill/>
          </a:ln>
          <a:effectLst>
            <a:softEdge rad="112500"/>
          </a:effectLst>
        </p:spPr>
      </p:pic>
      <p:sp>
        <p:nvSpPr>
          <p:cNvPr id="10" name="Rectangle 8">
            <a:extLst>
              <a:ext uri="{FF2B5EF4-FFF2-40B4-BE49-F238E27FC236}">
                <a16:creationId xmlns:a16="http://schemas.microsoft.com/office/drawing/2014/main" id="{B763BB2C-1BEA-4856-A735-164FB05F4042}"/>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5608" name="Picture 10">
            <a:extLst>
              <a:ext uri="{FF2B5EF4-FFF2-40B4-BE49-F238E27FC236}">
                <a16:creationId xmlns:a16="http://schemas.microsoft.com/office/drawing/2014/main" id="{DC931D44-C6D4-406D-974E-7283FEFD62E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12" descr="Shape&#10;&#10;Description automatically generated">
            <a:extLst>
              <a:ext uri="{FF2B5EF4-FFF2-40B4-BE49-F238E27FC236}">
                <a16:creationId xmlns:a16="http://schemas.microsoft.com/office/drawing/2014/main" id="{A23BADF7-086C-4457-854A-D7F4E61D57E1}"/>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104063" y="482600"/>
            <a:ext cx="2662237"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14" descr="Shape&#10;&#10;Description automatically generated">
            <a:extLst>
              <a:ext uri="{FF2B5EF4-FFF2-40B4-BE49-F238E27FC236}">
                <a16:creationId xmlns:a16="http://schemas.microsoft.com/office/drawing/2014/main" id="{9C1D0FDD-36E5-46B3-9466-E37A781C7773}"/>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7273925" y="3560763"/>
            <a:ext cx="2660650" cy="271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15" descr="Shape&#10;&#10;Description automatically generated">
            <a:extLst>
              <a:ext uri="{FF2B5EF4-FFF2-40B4-BE49-F238E27FC236}">
                <a16:creationId xmlns:a16="http://schemas.microsoft.com/office/drawing/2014/main" id="{F09B4DC3-C9A6-4F74-A688-BFC4576E7DF3}"/>
              </a:ext>
            </a:extLst>
          </p:cNvPr>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1951038" y="3624263"/>
            <a:ext cx="2662237" cy="27193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500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5000"/>
                                  </p:stCondLst>
                                  <p:childTnLst>
                                    <p:set>
                                      <p:cBhvr>
                                        <p:cTn id="8" dur="1" fill="hold">
                                          <p:stCondLst>
                                            <p:cond delay="0"/>
                                          </p:stCondLst>
                                        </p:cTn>
                                        <p:tgtEl>
                                          <p:spTgt spid="15"/>
                                        </p:tgtEl>
                                        <p:attrNameLst>
                                          <p:attrName>style.visibility</p:attrName>
                                        </p:attrNameLst>
                                      </p:cBhvr>
                                      <p:to>
                                        <p:strVal val="visible"/>
                                      </p:to>
                                    </p:set>
                                  </p:childTnLst>
                                </p:cTn>
                              </p:par>
                              <p:par>
                                <p:cTn id="9" presetID="1" presetClass="entr" presetSubtype="0" fill="hold" nodeType="withEffect">
                                  <p:stCondLst>
                                    <p:cond delay="500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E7B3CB-E28D-4881-BDBF-92E3B9968FEE}"/>
              </a:ext>
            </a:extLst>
          </p:cNvPr>
          <p:cNvSpPr>
            <a:spLocks noGrp="1"/>
          </p:cNvSpPr>
          <p:nvPr>
            <p:ph type="title" idx="4294967295"/>
          </p:nvPr>
        </p:nvSpPr>
        <p:spPr>
          <a:xfrm>
            <a:off x="3951287" y="5862637"/>
            <a:ext cx="4289425" cy="1044575"/>
          </a:xfrm>
        </p:spPr>
        <p:txBody>
          <a:bodyPr rtlCol="0">
            <a:normAutofit/>
          </a:bodyPr>
          <a:lstStyle/>
          <a:p>
            <a:pPr eaLnBrk="1" fontAlgn="auto" hangingPunct="1">
              <a:spcAft>
                <a:spcPts val="0"/>
              </a:spcAft>
              <a:defRPr/>
            </a:pPr>
            <a:r>
              <a:rPr lang="en-US" sz="2800" dirty="0">
                <a:latin typeface="Arial" panose="020B0604020202020204" pitchFamily="34" charset="0"/>
                <a:cs typeface="Arial" panose="020B0604020202020204" pitchFamily="34" charset="0"/>
              </a:rPr>
              <a:t>Tidy site is safer site</a:t>
            </a:r>
            <a:endParaRPr lang="en-US" sz="2800" dirty="0">
              <a:highlight>
                <a:srgbClr val="00FF00"/>
              </a:highlight>
              <a:latin typeface="Arial" panose="020B0604020202020204" pitchFamily="34" charset="0"/>
              <a:cs typeface="Arial" panose="020B0604020202020204" pitchFamily="34" charset="0"/>
            </a:endParaRPr>
          </a:p>
        </p:txBody>
      </p:sp>
      <p:sp>
        <p:nvSpPr>
          <p:cNvPr id="27651" name="Slide Number Placeholder 4">
            <a:extLst>
              <a:ext uri="{FF2B5EF4-FFF2-40B4-BE49-F238E27FC236}">
                <a16:creationId xmlns:a16="http://schemas.microsoft.com/office/drawing/2014/main" id="{7D60C522-2B66-4681-9463-A0A1462F689A}"/>
              </a:ext>
            </a:extLst>
          </p:cNvPr>
          <p:cNvSpPr>
            <a:spLocks noGrp="1" noChangeArrowheads="1"/>
          </p:cNvSpPr>
          <p:nvPr>
            <p:ph type="sldNum" sz="quarter" idx="4"/>
          </p:nvPr>
        </p:nvSpPr>
        <p:spPr bwMode="auto">
          <a:xfrm>
            <a:off x="10590213" y="649287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4AC5A20E-EA9D-4A86-835D-2D8DE4778F45}" type="slidenum">
              <a:rPr lang="en-GB" altLang="en-GB"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7</a:t>
            </a:fld>
            <a:endParaRPr lang="en-GB" altLang="en-GB" sz="180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194819C6-5863-4D46-972B-DD2195451834}"/>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159587" y="796025"/>
            <a:ext cx="7811424" cy="5265950"/>
          </a:xfrm>
          <a:prstGeom prst="rect">
            <a:avLst/>
          </a:prstGeom>
          <a:ln>
            <a:noFill/>
          </a:ln>
          <a:effectLst>
            <a:softEdge rad="112500"/>
          </a:effectLst>
        </p:spPr>
      </p:pic>
      <p:sp>
        <p:nvSpPr>
          <p:cNvPr id="5" name="Rectangle 8">
            <a:extLst>
              <a:ext uri="{FF2B5EF4-FFF2-40B4-BE49-F238E27FC236}">
                <a16:creationId xmlns:a16="http://schemas.microsoft.com/office/drawing/2014/main" id="{4C634380-3E76-4D73-BBB9-F98823CBC5DA}"/>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7654" name="Picture 10">
            <a:extLst>
              <a:ext uri="{FF2B5EF4-FFF2-40B4-BE49-F238E27FC236}">
                <a16:creationId xmlns:a16="http://schemas.microsoft.com/office/drawing/2014/main" id="{17653697-5C61-4671-AEFB-3C69C56490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2AE768-5BFB-4D23-B4C3-AEC1A2993181}"/>
              </a:ext>
            </a:extLst>
          </p:cNvPr>
          <p:cNvSpPr>
            <a:spLocks noGrp="1"/>
          </p:cNvSpPr>
          <p:nvPr>
            <p:ph type="title" idx="4294967295"/>
          </p:nvPr>
        </p:nvSpPr>
        <p:spPr>
          <a:xfrm>
            <a:off x="4172027" y="6272495"/>
            <a:ext cx="4755842" cy="585505"/>
          </a:xfrm>
        </p:spPr>
        <p:txBody>
          <a:bodyPr rtlCol="0">
            <a:noAutofit/>
          </a:bodyPr>
          <a:lstStyle/>
          <a:p>
            <a:pPr eaLnBrk="1" fontAlgn="auto" hangingPunct="1">
              <a:spcAft>
                <a:spcPts val="0"/>
              </a:spcAft>
              <a:defRPr/>
            </a:pPr>
            <a:r>
              <a:rPr lang="en-US" sz="2800" dirty="0">
                <a:latin typeface="Arial" panose="020B0604020202020204" pitchFamily="34" charset="0"/>
                <a:ea typeface="+mj-lt"/>
                <a:cs typeface="Arial" panose="020B0604020202020204" pitchFamily="34" charset="0"/>
              </a:rPr>
              <a:t>Use lights so you can see</a:t>
            </a:r>
            <a:endParaRPr lang="en-US" sz="2800" dirty="0">
              <a:highlight>
                <a:srgbClr val="00FF00"/>
              </a:highlight>
              <a:latin typeface="Arial" panose="020B0604020202020204" pitchFamily="34" charset="0"/>
              <a:cs typeface="Arial" panose="020B0604020202020204" pitchFamily="34" charset="0"/>
            </a:endParaRPr>
          </a:p>
        </p:txBody>
      </p:sp>
      <p:sp>
        <p:nvSpPr>
          <p:cNvPr id="35843" name="Slide Number Placeholder 4">
            <a:extLst>
              <a:ext uri="{FF2B5EF4-FFF2-40B4-BE49-F238E27FC236}">
                <a16:creationId xmlns:a16="http://schemas.microsoft.com/office/drawing/2014/main" id="{B7E0E35F-DCF6-4526-9969-144AD124BF89}"/>
              </a:ext>
            </a:extLst>
          </p:cNvPr>
          <p:cNvSpPr>
            <a:spLocks noGrp="1" noChangeArrowheads="1"/>
          </p:cNvSpPr>
          <p:nvPr>
            <p:ph type="sldNum" sz="quarter" idx="4"/>
          </p:nvPr>
        </p:nvSpPr>
        <p:spPr bwMode="auto">
          <a:xfrm>
            <a:off x="10428288" y="6492875"/>
            <a:ext cx="2743200"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l" eaLnBrk="0" fontAlgn="base" hangingPunct="0">
              <a:lnSpc>
                <a:spcPct val="100000"/>
              </a:lnSpc>
              <a:spcBef>
                <a:spcPct val="0"/>
              </a:spcBef>
              <a:spcAft>
                <a:spcPct val="0"/>
              </a:spcAft>
              <a:buFontTx/>
              <a:buNone/>
            </a:pPr>
            <a:fld id="{505CC476-096C-433A-A48F-65CD5037D559}" type="slidenum">
              <a:rPr lang="en-GB" altLang="en-GB" sz="1800" smtClean="0">
                <a:latin typeface="Arial" panose="020B0604020202020204" pitchFamily="34" charset="0"/>
                <a:cs typeface="Arial" panose="020B0604020202020204" pitchFamily="34" charset="0"/>
              </a:rPr>
              <a:pPr algn="l" eaLnBrk="0" fontAlgn="base" hangingPunct="0">
                <a:lnSpc>
                  <a:spcPct val="100000"/>
                </a:lnSpc>
                <a:spcBef>
                  <a:spcPct val="0"/>
                </a:spcBef>
                <a:spcAft>
                  <a:spcPct val="0"/>
                </a:spcAft>
                <a:buFontTx/>
                <a:buNone/>
              </a:pPr>
              <a:t>8</a:t>
            </a:fld>
            <a:endParaRPr lang="en-GB" altLang="en-GB" sz="1800">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AF72FA0D-47BB-4CE6-B379-8C9288CB7531}"/>
              </a:ext>
            </a:extLst>
          </p:cNvPr>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077936" y="592970"/>
            <a:ext cx="8350149" cy="5679525"/>
          </a:xfrm>
          <a:prstGeom prst="rect">
            <a:avLst/>
          </a:prstGeom>
          <a:ln>
            <a:noFill/>
          </a:ln>
          <a:effectLst>
            <a:softEdge rad="112500"/>
          </a:effectLst>
        </p:spPr>
      </p:pic>
      <p:sp>
        <p:nvSpPr>
          <p:cNvPr id="5" name="Rectangle 8">
            <a:extLst>
              <a:ext uri="{FF2B5EF4-FFF2-40B4-BE49-F238E27FC236}">
                <a16:creationId xmlns:a16="http://schemas.microsoft.com/office/drawing/2014/main" id="{AFAE30E6-82A3-489E-BDEC-5D3132C72FF9}"/>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35846" name="Picture 10">
            <a:extLst>
              <a:ext uri="{FF2B5EF4-FFF2-40B4-BE49-F238E27FC236}">
                <a16:creationId xmlns:a16="http://schemas.microsoft.com/office/drawing/2014/main" id="{A9E1E56E-1528-47BE-BF01-3D2C53DFDE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54766553"/>
      </p:ext>
    </p:extLst>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7" name="Title 1">
            <a:extLst>
              <a:ext uri="{FF2B5EF4-FFF2-40B4-BE49-F238E27FC236}">
                <a16:creationId xmlns:a16="http://schemas.microsoft.com/office/drawing/2014/main" id="{B1180DF6-5215-4263-94D8-68C04FFDDDF9}"/>
              </a:ext>
            </a:extLst>
          </p:cNvPr>
          <p:cNvSpPr>
            <a:spLocks noGrp="1" noChangeArrowheads="1"/>
          </p:cNvSpPr>
          <p:nvPr>
            <p:ph type="title" idx="4294967295"/>
          </p:nvPr>
        </p:nvSpPr>
        <p:spPr>
          <a:xfrm>
            <a:off x="449263" y="2373313"/>
            <a:ext cx="4256552" cy="2109787"/>
          </a:xfrm>
        </p:spPr>
        <p:txBody>
          <a:bodyPr/>
          <a:lstStyle/>
          <a:p>
            <a:pPr eaLnBrk="1" hangingPunct="1"/>
            <a:r>
              <a:rPr lang="en-US" altLang="en-GB" sz="6000" dirty="0">
                <a:solidFill>
                  <a:schemeClr val="bg1"/>
                </a:solidFill>
                <a:latin typeface="Arial" panose="020B0604020202020204" pitchFamily="34" charset="0"/>
                <a:cs typeface="Arial" panose="020B0604020202020204" pitchFamily="34" charset="0"/>
              </a:rPr>
              <a:t>Keeping away from hazards</a:t>
            </a:r>
            <a:endParaRPr lang="en-GB" altLang="en-GB" sz="6000" dirty="0">
              <a:solidFill>
                <a:schemeClr val="bg1"/>
              </a:solidFill>
              <a:latin typeface="Arial" panose="020B0604020202020204" pitchFamily="34" charset="0"/>
              <a:cs typeface="Arial" panose="020B0604020202020204" pitchFamily="34" charset="0"/>
            </a:endParaRPr>
          </a:p>
        </p:txBody>
      </p:sp>
      <p:sp>
        <p:nvSpPr>
          <p:cNvPr id="5" name="Rectangle 8">
            <a:extLst>
              <a:ext uri="{FF2B5EF4-FFF2-40B4-BE49-F238E27FC236}">
                <a16:creationId xmlns:a16="http://schemas.microsoft.com/office/drawing/2014/main" id="{F65A5761-2BE1-4CAA-8395-4E9FC4B98569}"/>
              </a:ext>
            </a:extLst>
          </p:cNvPr>
          <p:cNvSpPr/>
          <p:nvPr/>
        </p:nvSpPr>
        <p:spPr bwMode="auto">
          <a:xfrm flipV="1">
            <a:off x="10856913" y="5867400"/>
            <a:ext cx="1335087" cy="1001713"/>
          </a:xfrm>
          <a:custGeom>
            <a:avLst/>
            <a:gdLst>
              <a:gd name="connsiteX0" fmla="*/ 0 w 8362950"/>
              <a:gd name="connsiteY0" fmla="*/ 0 h 589441"/>
              <a:gd name="connsiteX1" fmla="*/ 8362950 w 8362950"/>
              <a:gd name="connsiteY1" fmla="*/ 0 h 589441"/>
              <a:gd name="connsiteX2" fmla="*/ 8362950 w 8362950"/>
              <a:gd name="connsiteY2" fmla="*/ 589441 h 589441"/>
              <a:gd name="connsiteX3" fmla="*/ 0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542925 w 8362950"/>
              <a:gd name="connsiteY3" fmla="*/ 589441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2598484 w 8362950"/>
              <a:gd name="connsiteY3" fmla="*/ 570337 h 589441"/>
              <a:gd name="connsiteX4" fmla="*/ 0 w 8362950"/>
              <a:gd name="connsiteY4" fmla="*/ 0 h 589441"/>
              <a:gd name="connsiteX0" fmla="*/ 0 w 8362950"/>
              <a:gd name="connsiteY0" fmla="*/ 0 h 589441"/>
              <a:gd name="connsiteX1" fmla="*/ 8362950 w 8362950"/>
              <a:gd name="connsiteY1" fmla="*/ 0 h 589441"/>
              <a:gd name="connsiteX2" fmla="*/ 8362950 w 8362950"/>
              <a:gd name="connsiteY2" fmla="*/ 589441 h 589441"/>
              <a:gd name="connsiteX3" fmla="*/ 3725649 w 8362950"/>
              <a:gd name="connsiteY3" fmla="*/ 588108 h 589441"/>
              <a:gd name="connsiteX4" fmla="*/ 0 w 8362950"/>
              <a:gd name="connsiteY4" fmla="*/ 0 h 589441"/>
              <a:gd name="connsiteX0" fmla="*/ 0 w 8926532"/>
              <a:gd name="connsiteY0" fmla="*/ 0 h 589441"/>
              <a:gd name="connsiteX1" fmla="*/ 8926532 w 8926532"/>
              <a:gd name="connsiteY1" fmla="*/ 0 h 589441"/>
              <a:gd name="connsiteX2" fmla="*/ 8926532 w 8926532"/>
              <a:gd name="connsiteY2" fmla="*/ 589441 h 589441"/>
              <a:gd name="connsiteX3" fmla="*/ 4289231 w 8926532"/>
              <a:gd name="connsiteY3" fmla="*/ 588108 h 589441"/>
              <a:gd name="connsiteX4" fmla="*/ 0 w 8926532"/>
              <a:gd name="connsiteY4" fmla="*/ 0 h 58944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926532" h="589441">
                <a:moveTo>
                  <a:pt x="0" y="0"/>
                </a:moveTo>
                <a:lnTo>
                  <a:pt x="8926532" y="0"/>
                </a:lnTo>
                <a:lnTo>
                  <a:pt x="8926532" y="589441"/>
                </a:lnTo>
                <a:lnTo>
                  <a:pt x="4289231" y="588108"/>
                </a:lnTo>
                <a:lnTo>
                  <a:pt x="0" y="0"/>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dirty="0"/>
          </a:p>
        </p:txBody>
      </p:sp>
      <p:pic>
        <p:nvPicPr>
          <p:cNvPr id="21509" name="Picture 10">
            <a:extLst>
              <a:ext uri="{FF2B5EF4-FFF2-40B4-BE49-F238E27FC236}">
                <a16:creationId xmlns:a16="http://schemas.microsoft.com/office/drawing/2014/main" id="{06A3D472-95BD-421E-A0B5-890B2125CA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12500" y="5867400"/>
            <a:ext cx="1079500" cy="104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10" name="Slide Number Placeholder 3">
            <a:extLst>
              <a:ext uri="{FF2B5EF4-FFF2-40B4-BE49-F238E27FC236}">
                <a16:creationId xmlns:a16="http://schemas.microsoft.com/office/drawing/2014/main" id="{B113E8F6-18B2-43A9-9037-E3CBD8674491}"/>
              </a:ext>
            </a:extLst>
          </p:cNvPr>
          <p:cNvSpPr txBox="1">
            <a:spLocks noChangeArrowheads="1"/>
          </p:cNvSpPr>
          <p:nvPr/>
        </p:nvSpPr>
        <p:spPr bwMode="auto">
          <a:xfrm>
            <a:off x="10533063" y="6492875"/>
            <a:ext cx="2743200" cy="365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fld id="{AAB157C2-C681-426C-804F-D5E5C68AE31F}" type="slidenum">
              <a:rPr lang="en-GB" altLang="en-US" sz="1800">
                <a:latin typeface="Arial" panose="020B0604020202020204" pitchFamily="34" charset="0"/>
                <a:cs typeface="Arial" panose="020B0604020202020204" pitchFamily="34" charset="0"/>
              </a:rPr>
              <a:pPr>
                <a:lnSpc>
                  <a:spcPct val="100000"/>
                </a:lnSpc>
                <a:spcBef>
                  <a:spcPct val="0"/>
                </a:spcBef>
                <a:buFontTx/>
                <a:buNone/>
              </a:pPr>
              <a:t>9</a:t>
            </a:fld>
            <a:endParaRPr lang="en-GB" altLang="en-US" sz="1800">
              <a:latin typeface="Arial" panose="020B0604020202020204" pitchFamily="34" charset="0"/>
              <a:cs typeface="Arial" panose="020B0604020202020204" pitchFamily="34" charset="0"/>
            </a:endParaRPr>
          </a:p>
        </p:txBody>
      </p:sp>
      <p:pic>
        <p:nvPicPr>
          <p:cNvPr id="7" name="Picture 2">
            <a:extLst>
              <a:ext uri="{FF2B5EF4-FFF2-40B4-BE49-F238E27FC236}">
                <a16:creationId xmlns:a16="http://schemas.microsoft.com/office/drawing/2014/main" id="{A117813C-A784-446E-B9D9-4621739D396A}"/>
              </a:ext>
            </a:extLst>
          </p:cNvPr>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5001491" y="919530"/>
            <a:ext cx="7079479" cy="4857816"/>
          </a:xfrm>
          <a:prstGeom prst="rect">
            <a:avLst/>
          </a:prstGeom>
          <a:ln>
            <a:noFill/>
          </a:ln>
          <a:effectLst>
            <a:softEdge rad="112500"/>
          </a:effectLst>
        </p:spPr>
      </p:pic>
    </p:spTree>
    <p:extLst>
      <p:ext uri="{BB962C8B-B14F-4D97-AF65-F5344CB8AC3E}">
        <p14:creationId xmlns:p14="http://schemas.microsoft.com/office/powerpoint/2010/main" val="4142707247"/>
      </p:ext>
    </p:extLst>
  </p:cSld>
  <p:clrMapOvr>
    <a:masterClrMapping/>
  </p:clrMapOvr>
  <mc:AlternateContent xmlns:mc="http://schemas.openxmlformats.org/markup-compatibility/2006">
    <mc:Choice xmlns:p14="http://schemas.microsoft.com/office/powerpoint/2010/main" Requires="p14">
      <p:transition spd="slow" p14:dur="1750"/>
    </mc:Choice>
    <mc:Fallback>
      <p:transition spd="slow"/>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3347</Words>
  <Application>Microsoft Office PowerPoint</Application>
  <PresentationFormat>Widescreen</PresentationFormat>
  <Paragraphs>461</Paragraphs>
  <Slides>41</Slides>
  <Notes>40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41</vt:i4>
      </vt:variant>
    </vt:vector>
  </HeadingPairs>
  <TitlesOfParts>
    <vt:vector size="46" baseType="lpstr">
      <vt:lpstr>Calibri</vt:lpstr>
      <vt:lpstr>Calibri Light</vt:lpstr>
      <vt:lpstr>Arial</vt:lpstr>
      <vt:lpstr>Proxima Nova</vt:lpstr>
      <vt:lpstr>Office Theme</vt:lpstr>
      <vt:lpstr>PowerPoint Presentation</vt:lpstr>
      <vt:lpstr>PowerPoint Presentation</vt:lpstr>
      <vt:lpstr>Common hazards and risks</vt:lpstr>
      <vt:lpstr>PowerPoint Presentation</vt:lpstr>
      <vt:lpstr>PowerPoint Presentation</vt:lpstr>
      <vt:lpstr>Keep site clean and tidy</vt:lpstr>
      <vt:lpstr>Tidy site is safer site</vt:lpstr>
      <vt:lpstr>Use lights so you can see</vt:lpstr>
      <vt:lpstr>Keeping away from hazards</vt:lpstr>
      <vt:lpstr>PowerPoint Presentation</vt:lpstr>
      <vt:lpstr>Keep off piles of soil, rock, loose material</vt:lpstr>
      <vt:lpstr>PowerPoint Presentation</vt:lpstr>
      <vt:lpstr>PowerPoint Presentation</vt:lpstr>
      <vt:lpstr>PowerPoint Presentation</vt:lpstr>
      <vt:lpstr>PowerPoint Presentation</vt:lpstr>
      <vt:lpstr>Trucks and machines easily tip over - nothing to protect you</vt:lpstr>
      <vt:lpstr>PowerPoint Presentation</vt:lpstr>
      <vt:lpstr>PowerPoint Presentation</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Don't stand or work next to exhausts   If feel unwell, stop work and see First Aider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2023-05-08T14:56:57Z</dcterms:created>
  <dcterms:modified xsi:type="dcterms:W3CDTF">2023-05-31T13:49:29Z</dcterms:modified>
</cp:coreProperties>
</file>