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22"/>
  </p:notesMasterIdLst>
  <p:sldIdLst>
    <p:sldId id="269" r:id="rId2"/>
    <p:sldId id="394" r:id="rId3"/>
    <p:sldId id="382" r:id="rId4"/>
    <p:sldId id="395" r:id="rId5"/>
    <p:sldId id="396" r:id="rId6"/>
    <p:sldId id="383" r:id="rId7"/>
    <p:sldId id="277" r:id="rId8"/>
    <p:sldId id="384" r:id="rId9"/>
    <p:sldId id="276" r:id="rId10"/>
    <p:sldId id="397" r:id="rId11"/>
    <p:sldId id="392" r:id="rId12"/>
    <p:sldId id="381" r:id="rId13"/>
    <p:sldId id="287" r:id="rId14"/>
    <p:sldId id="280" r:id="rId15"/>
    <p:sldId id="398" r:id="rId16"/>
    <p:sldId id="385" r:id="rId17"/>
    <p:sldId id="286" r:id="rId18"/>
    <p:sldId id="390" r:id="rId19"/>
    <p:sldId id="391" r:id="rId20"/>
    <p:sldId id="845"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6E59FD-5F70-48A9-B8D1-676502A80419}">
          <p14:sldIdLst>
            <p14:sldId id="269"/>
            <p14:sldId id="394"/>
            <p14:sldId id="382"/>
            <p14:sldId id="395"/>
            <p14:sldId id="396"/>
            <p14:sldId id="383"/>
            <p14:sldId id="277"/>
            <p14:sldId id="384"/>
            <p14:sldId id="276"/>
            <p14:sldId id="397"/>
            <p14:sldId id="392"/>
            <p14:sldId id="381"/>
            <p14:sldId id="287"/>
            <p14:sldId id="280"/>
            <p14:sldId id="398"/>
            <p14:sldId id="385"/>
            <p14:sldId id="286"/>
            <p14:sldId id="390"/>
            <p14:sldId id="391"/>
          </p14:sldIdLst>
        </p14:section>
        <p14:section name="Copyright" id="{D1FBBC02-7F8E-4A32-AE7E-EEABAE526DA4}">
          <p14:sldIdLst>
            <p14:sldId id="84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3" autoAdjust="0"/>
    <p:restoredTop sz="71429" autoAdjust="0"/>
  </p:normalViewPr>
  <p:slideViewPr>
    <p:cSldViewPr snapToGrid="0">
      <p:cViewPr varScale="1">
        <p:scale>
          <a:sx n="58" d="100"/>
          <a:sy n="58" d="100"/>
        </p:scale>
        <p:origin x="1646" y="5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3154"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56F860-5541-416E-9302-F45377CA853C}" type="datetimeFigureOut">
              <a:rPr lang="en-GB" smtClean="0"/>
              <a:t>31/05/2023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28D87D-F75C-4A1C-B1D4-17454C29C32E}" type="slidenum">
              <a:rPr lang="en-GB" smtClean="0"/>
              <a:t>‹#›</a:t>
            </a:fld>
            <a:endParaRPr lang="en-GB" dirty="0"/>
          </a:p>
        </p:txBody>
      </p:sp>
    </p:spTree>
    <p:extLst>
      <p:ext uri="{BB962C8B-B14F-4D97-AF65-F5344CB8AC3E}">
        <p14:creationId xmlns:p14="http://schemas.microsoft.com/office/powerpoint/2010/main" val="3838324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b="0" dirty="0"/>
              <a:t>Welcome to Module 17 Working over or near water. </a:t>
            </a:r>
          </a:p>
          <a:p>
            <a:r>
              <a:rPr lang="en-US" dirty="0"/>
              <a:t>When we talk about water we mean working over or near a wetland, marshland, stream, river, pond, lake or the sea, for example if you are working on a bridge. </a:t>
            </a:r>
          </a:p>
          <a:p>
            <a:r>
              <a:rPr lang="en-US" dirty="0"/>
              <a:t>There may also be water on site in settlement ponds and excavations can fill up with water too. </a:t>
            </a:r>
          </a:p>
          <a:p>
            <a:r>
              <a:rPr lang="en-US" dirty="0"/>
              <a:t>This module does not cover working IN water, for example on boats or floating vessels. You need special training before you can do that.</a:t>
            </a:r>
            <a:endParaRPr lang="en-US" dirty="0">
              <a:cs typeface="Calibri"/>
            </a:endParaRPr>
          </a:p>
          <a:p>
            <a:endParaRPr lang="en-US" b="1" dirty="0"/>
          </a:p>
          <a:p>
            <a:r>
              <a:rPr lang="en-US" sz="1200" b="1" i="0" kern="1200" dirty="0">
                <a:solidFill>
                  <a:schemeClr val="tx1"/>
                </a:solidFill>
                <a:effectLst/>
                <a:latin typeface="+mn-lt"/>
                <a:ea typeface="+mn-ea"/>
                <a:cs typeface="+mn-cs"/>
              </a:rPr>
              <a:t>Image by:</a:t>
            </a:r>
            <a:r>
              <a:rPr lang="en-US" b="1" dirty="0"/>
              <a:t> </a:t>
            </a:r>
            <a:r>
              <a:rPr lang="en-US" sz="1200" b="0" i="0" dirty="0">
                <a:solidFill>
                  <a:srgbClr val="212124"/>
                </a:solidFill>
                <a:effectLst/>
                <a:latin typeface="Proxima Nova"/>
              </a:rPr>
              <a:t>© </a:t>
            </a:r>
            <a:r>
              <a:rPr lang="en-US" b="0" dirty="0"/>
              <a:t>World Bank</a:t>
            </a:r>
            <a:endParaRPr lang="en-US" b="1" dirty="0"/>
          </a:p>
        </p:txBody>
      </p:sp>
      <p:sp>
        <p:nvSpPr>
          <p:cNvPr id="4" name="Slide Number Placeholder 3"/>
          <p:cNvSpPr>
            <a:spLocks noGrp="1"/>
          </p:cNvSpPr>
          <p:nvPr>
            <p:ph type="sldNum" sz="quarter" idx="5"/>
          </p:nvPr>
        </p:nvSpPr>
        <p:spPr/>
        <p:txBody>
          <a:bodyPr/>
          <a:lstStyle/>
          <a:p>
            <a:fld id="{4728D87D-F75C-4A1C-B1D4-17454C29C32E}" type="slidenum">
              <a:rPr lang="en-GB" smtClean="0"/>
              <a:t>1</a:t>
            </a:fld>
            <a:endParaRPr lang="en-GB" dirty="0"/>
          </a:p>
        </p:txBody>
      </p:sp>
    </p:spTree>
    <p:extLst>
      <p:ext uri="{BB962C8B-B14F-4D97-AF65-F5344CB8AC3E}">
        <p14:creationId xmlns:p14="http://schemas.microsoft.com/office/powerpoint/2010/main" val="2545938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Narration:</a:t>
            </a:r>
            <a:r>
              <a:rPr lang="en-US" dirty="0"/>
              <a:t> </a:t>
            </a:r>
            <a:r>
              <a:rPr lang="en-US" b="0" dirty="0"/>
              <a:t> </a:t>
            </a:r>
            <a:r>
              <a:rPr lang="en-US" sz="1200" dirty="0"/>
              <a:t>Check there is a </a:t>
            </a:r>
            <a:r>
              <a:rPr lang="en-US" dirty="0"/>
              <a:t>throw rope or </a:t>
            </a:r>
            <a:r>
              <a:rPr lang="en-US" sz="1200" dirty="0"/>
              <a:t>line, a ring buoy or life ring close by. </a:t>
            </a:r>
          </a:p>
          <a:p>
            <a:pPr>
              <a:defRPr/>
            </a:pPr>
            <a:r>
              <a:rPr lang="en-US" sz="1200" dirty="0"/>
              <a:t>If someone falls in, throw the rope or ring to them. </a:t>
            </a:r>
          </a:p>
          <a:p>
            <a:pPr>
              <a:defRPr/>
            </a:pPr>
            <a:r>
              <a:rPr lang="en-US" sz="1200" dirty="0"/>
              <a:t>The buoy will help keep them afloat and then you can pull them out.</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Photo by:</a:t>
            </a:r>
            <a:r>
              <a:rPr lang="en-US" sz="1200" b="1" dirty="0">
                <a:latin typeface="+mn-lt"/>
              </a:rPr>
              <a:t> </a:t>
            </a:r>
            <a:r>
              <a:rPr lang="en-US" b="0" i="0" dirty="0">
                <a:solidFill>
                  <a:srgbClr val="212124"/>
                </a:solidFill>
                <a:effectLst/>
                <a:latin typeface="Proxima Nova"/>
              </a:rPr>
              <a:t>© </a:t>
            </a:r>
            <a:r>
              <a:rPr lang="en-US" dirty="0"/>
              <a:t>Jack Mozingo/ </a:t>
            </a:r>
            <a:r>
              <a:rPr lang="en-US" b="0" dirty="0"/>
              <a:t>World Bank</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br>
              <a:rPr lang="en-US" dirty="0"/>
            </a:b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10</a:t>
            </a:fld>
            <a:endParaRPr lang="en-GB" dirty="0"/>
          </a:p>
        </p:txBody>
      </p:sp>
    </p:spTree>
    <p:extLst>
      <p:ext uri="{BB962C8B-B14F-4D97-AF65-F5344CB8AC3E}">
        <p14:creationId xmlns:p14="http://schemas.microsoft.com/office/powerpoint/2010/main" val="3176046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Narration:</a:t>
            </a:r>
            <a:r>
              <a:rPr lang="en-US" dirty="0"/>
              <a:t> </a:t>
            </a:r>
            <a:r>
              <a:rPr lang="en-US" b="0" dirty="0"/>
              <a:t> </a:t>
            </a:r>
            <a:r>
              <a:rPr lang="en-US" dirty="0"/>
              <a:t>If you fall in, lie on your back so it is easier to breathe. </a:t>
            </a:r>
          </a:p>
          <a:p>
            <a:pPr>
              <a:defRPr/>
            </a:pPr>
            <a:r>
              <a:rPr lang="en-US" dirty="0"/>
              <a:t>Your life jacket will keep you afloat – or hold onto a ring buoy. </a:t>
            </a:r>
          </a:p>
          <a:p>
            <a:pPr>
              <a:defRPr/>
            </a:pPr>
            <a:r>
              <a:rPr lang="en-US" dirty="0"/>
              <a:t>Try to stay calm and relaxed to save your energy. </a:t>
            </a:r>
          </a:p>
          <a:p>
            <a:pPr>
              <a:defRPr/>
            </a:pPr>
            <a:endParaRPr lang="en-US" dirty="0">
              <a:highlight>
                <a:srgbClr val="FF00FF"/>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Photo by:</a:t>
            </a:r>
            <a:r>
              <a:rPr lang="en-US" sz="1200" b="1" dirty="0">
                <a:latin typeface="+mn-lt"/>
              </a:rPr>
              <a:t> </a:t>
            </a:r>
            <a:r>
              <a:rPr lang="en-US" dirty="0"/>
              <a:t>Shutterstock.com</a:t>
            </a:r>
            <a:endParaRPr lang="en-US"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00FF"/>
              </a:highlight>
            </a:endParaRPr>
          </a:p>
          <a:p>
            <a:endParaRPr lang="en-US" dirty="0">
              <a:highlight>
                <a:srgbClr val="FF00FF"/>
              </a:highlight>
            </a:endParaRPr>
          </a:p>
          <a:p>
            <a:br>
              <a:rPr lang="en-US" dirty="0">
                <a:highlight>
                  <a:srgbClr val="FF00FF"/>
                </a:highlight>
              </a:rPr>
            </a:b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11</a:t>
            </a:fld>
            <a:endParaRPr lang="en-GB" dirty="0"/>
          </a:p>
        </p:txBody>
      </p:sp>
    </p:spTree>
    <p:extLst>
      <p:ext uri="{BB962C8B-B14F-4D97-AF65-F5344CB8AC3E}">
        <p14:creationId xmlns:p14="http://schemas.microsoft.com/office/powerpoint/2010/main" val="2516661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Narration: </a:t>
            </a:r>
            <a:r>
              <a:rPr lang="en-US" b="0" dirty="0"/>
              <a:t>Here we’ll find out how to keep water clean.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It’s important to work carefully over or near water to make sure that nothing gets in that could pollute it like this water – on the left - which is contaminated with bitumen and runoff from a concrete batching plant.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We want all water resources to stay clean and healthy like this water on the right.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Photos by:</a:t>
            </a:r>
            <a:r>
              <a:rPr lang="en-US" sz="1200" b="1" dirty="0">
                <a:latin typeface="+mn-lt"/>
              </a:rPr>
              <a:t> </a:t>
            </a:r>
            <a:r>
              <a:rPr lang="en-US" b="1" dirty="0"/>
              <a:t>:​ </a:t>
            </a:r>
            <a:r>
              <a:rPr lang="en-US" b="0" dirty="0"/>
              <a:t>1. Polluted water:  </a:t>
            </a:r>
            <a:r>
              <a:rPr lang="en-US" b="0" i="0" dirty="0">
                <a:solidFill>
                  <a:srgbClr val="212124"/>
                </a:solidFill>
                <a:effectLst/>
                <a:latin typeface="Proxima Nova"/>
              </a:rPr>
              <a:t>© M</a:t>
            </a:r>
            <a:r>
              <a:rPr lang="en-US" b="0" dirty="0"/>
              <a:t>ichael Hall/ World Bank. </a:t>
            </a:r>
            <a:r>
              <a:rPr lang="en-US" sz="1200" dirty="0"/>
              <a:t>Further permission required for reuse.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2. Clean water: </a:t>
            </a:r>
            <a:r>
              <a:rPr lang="en-US" b="0" dirty="0" err="1"/>
              <a:t>Pxhere</a:t>
            </a:r>
            <a:r>
              <a:rPr lang="en-US" b="0" dirty="0"/>
              <a:t>, Creative Commons CC0, https://pxhere.com/en/photo/990795</a:t>
            </a:r>
            <a:endParaRPr lang="en-US" b="1" dirty="0">
              <a:highlight>
                <a:srgbClr val="FF00FF"/>
              </a:highlight>
            </a:endParaRPr>
          </a:p>
          <a:p>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12</a:t>
            </a:fld>
            <a:endParaRPr lang="en-GB" dirty="0"/>
          </a:p>
        </p:txBody>
      </p:sp>
    </p:spTree>
    <p:extLst>
      <p:ext uri="{BB962C8B-B14F-4D97-AF65-F5344CB8AC3E}">
        <p14:creationId xmlns:p14="http://schemas.microsoft.com/office/powerpoint/2010/main" val="3854029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dirty="0"/>
              <a:t>Keep everything at least 10 paces away from the water so that if anything accidentally spills or leaks it wont go in and cause pollution. </a:t>
            </a:r>
          </a:p>
          <a:p>
            <a:r>
              <a:rPr lang="en-US" dirty="0"/>
              <a:t>You can see this pump is much to close to the water’s edge. </a:t>
            </a:r>
          </a:p>
          <a:p>
            <a:r>
              <a:rPr lang="en-US" dirty="0"/>
              <a:t>Only move materials and tools nearer while you are using them. </a:t>
            </a:r>
          </a:p>
          <a:p>
            <a:r>
              <a:rPr lang="en-US" b="0" dirty="0">
                <a:ea typeface="+mj-lt"/>
                <a:cs typeface="+mj-lt"/>
              </a:rPr>
              <a:t>Do not tip anything on the ground or into the water – it will pollute the water.</a:t>
            </a:r>
            <a:endParaRPr lang="en-US" b="0" dirty="0"/>
          </a:p>
          <a:p>
            <a:endParaRPr lang="en-US" dirty="0">
              <a:cs typeface="Calibri"/>
            </a:endParaRPr>
          </a:p>
          <a:p>
            <a:r>
              <a:rPr lang="en-US" sz="1200" b="1" i="0" kern="1200" dirty="0">
                <a:solidFill>
                  <a:schemeClr val="tx1"/>
                </a:solidFill>
                <a:effectLst/>
                <a:latin typeface="+mn-lt"/>
                <a:ea typeface="+mn-ea"/>
                <a:cs typeface="+mn-cs"/>
              </a:rPr>
              <a:t>Photo by:</a:t>
            </a:r>
            <a:r>
              <a:rPr lang="en-US" sz="1200" b="1" dirty="0">
                <a:latin typeface="+mn-lt"/>
              </a:rPr>
              <a:t> </a:t>
            </a:r>
            <a:r>
              <a:rPr lang="en-US" b="0" i="0" dirty="0">
                <a:solidFill>
                  <a:srgbClr val="212124"/>
                </a:solidFill>
                <a:effectLst/>
                <a:latin typeface="Proxima Nova"/>
              </a:rPr>
              <a:t>© M</a:t>
            </a:r>
            <a:r>
              <a:rPr lang="en-US" b="0" dirty="0"/>
              <a:t>ichael Hall/ World Bank. </a:t>
            </a:r>
            <a:endParaRPr lang="en-US" dirty="0"/>
          </a:p>
        </p:txBody>
      </p:sp>
      <p:sp>
        <p:nvSpPr>
          <p:cNvPr id="4" name="Slide Number Placeholder 3"/>
          <p:cNvSpPr>
            <a:spLocks noGrp="1"/>
          </p:cNvSpPr>
          <p:nvPr>
            <p:ph type="sldNum" sz="quarter" idx="5"/>
          </p:nvPr>
        </p:nvSpPr>
        <p:spPr/>
        <p:txBody>
          <a:bodyPr/>
          <a:lstStyle/>
          <a:p>
            <a:fld id="{4728D87D-F75C-4A1C-B1D4-17454C29C32E}" type="slidenum">
              <a:rPr lang="en-GB" smtClean="0"/>
              <a:t>13</a:t>
            </a:fld>
            <a:endParaRPr lang="en-GB" dirty="0"/>
          </a:p>
        </p:txBody>
      </p:sp>
    </p:spTree>
    <p:extLst>
      <p:ext uri="{BB962C8B-B14F-4D97-AF65-F5344CB8AC3E}">
        <p14:creationId xmlns:p14="http://schemas.microsoft.com/office/powerpoint/2010/main" val="3586277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Narration: </a:t>
            </a:r>
            <a:r>
              <a:rPr lang="en-US" dirty="0"/>
              <a:t>When clearing vegetation leave a strip of vegetation between the bare area and the water. </a:t>
            </a:r>
          </a:p>
          <a:p>
            <a:pPr>
              <a:defRPr/>
            </a:pPr>
            <a:r>
              <a:rPr lang="en-US" dirty="0"/>
              <a:t>This acts a barrier to catch any potential pollution. </a:t>
            </a:r>
          </a:p>
          <a:p>
            <a:pPr>
              <a:defRPr/>
            </a:pPr>
            <a:r>
              <a:rPr lang="en-US" dirty="0"/>
              <a:t>You can see here that all the vegetation on the far riverbank has been removed. </a:t>
            </a:r>
          </a:p>
          <a:p>
            <a:pPr>
              <a:defRPr/>
            </a:pPr>
            <a:r>
              <a:rPr lang="en-US" dirty="0"/>
              <a:t>There is nothing to stop the bare soil getting washed away into the river.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a:defRPr/>
            </a:pPr>
            <a:r>
              <a:rPr lang="en-US" sz="1200" b="1" i="0" kern="1200" dirty="0">
                <a:solidFill>
                  <a:schemeClr val="tx1"/>
                </a:solidFill>
                <a:effectLst/>
                <a:latin typeface="+mn-lt"/>
                <a:ea typeface="+mn-ea"/>
                <a:cs typeface="+mn-cs"/>
              </a:rPr>
              <a:t>Photo by:</a:t>
            </a:r>
            <a:r>
              <a:rPr lang="en-US" sz="1200" b="1" dirty="0">
                <a:latin typeface="+mn-lt"/>
              </a:rPr>
              <a:t> </a:t>
            </a:r>
            <a:r>
              <a:rPr lang="en-US" b="0" i="0" dirty="0">
                <a:solidFill>
                  <a:srgbClr val="212124"/>
                </a:solidFill>
                <a:effectLst/>
                <a:latin typeface="Proxima Nova"/>
              </a:rPr>
              <a:t>© M</a:t>
            </a:r>
            <a:r>
              <a:rPr lang="en-US" b="0" dirty="0"/>
              <a:t>ichael Hall/ World Bank. </a:t>
            </a:r>
            <a:endParaRPr lang="en-US" dirty="0"/>
          </a:p>
        </p:txBody>
      </p:sp>
      <p:sp>
        <p:nvSpPr>
          <p:cNvPr id="4" name="Slide Number Placeholder 3"/>
          <p:cNvSpPr>
            <a:spLocks noGrp="1"/>
          </p:cNvSpPr>
          <p:nvPr>
            <p:ph type="sldNum" sz="quarter" idx="5"/>
          </p:nvPr>
        </p:nvSpPr>
        <p:spPr/>
        <p:txBody>
          <a:bodyPr/>
          <a:lstStyle/>
          <a:p>
            <a:fld id="{4728D87D-F75C-4A1C-B1D4-17454C29C32E}" type="slidenum">
              <a:rPr lang="en-GB" smtClean="0"/>
              <a:t>14</a:t>
            </a:fld>
            <a:endParaRPr lang="en-GB" dirty="0"/>
          </a:p>
        </p:txBody>
      </p:sp>
    </p:spTree>
    <p:extLst>
      <p:ext uri="{BB962C8B-B14F-4D97-AF65-F5344CB8AC3E}">
        <p14:creationId xmlns:p14="http://schemas.microsoft.com/office/powerpoint/2010/main" val="1295902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Narration: </a:t>
            </a:r>
            <a:r>
              <a:rPr lang="en-US" dirty="0"/>
              <a:t>Here a strip of vegetation has been left in place between the stripped soil and the river – this will catch any soil or pollution and protect the river.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a:defRPr/>
            </a:pPr>
            <a:r>
              <a:rPr lang="en-US" sz="1200" b="1" i="0" kern="1200" dirty="0">
                <a:solidFill>
                  <a:schemeClr val="tx1"/>
                </a:solidFill>
                <a:effectLst/>
                <a:latin typeface="+mn-lt"/>
                <a:ea typeface="+mn-ea"/>
                <a:cs typeface="+mn-cs"/>
              </a:rPr>
              <a:t>Photo by:</a:t>
            </a:r>
            <a:r>
              <a:rPr lang="en-US" sz="1200" b="1" dirty="0">
                <a:latin typeface="+mn-lt"/>
              </a:rPr>
              <a:t> </a:t>
            </a:r>
            <a:r>
              <a:rPr lang="en-US" b="0" i="0" dirty="0">
                <a:solidFill>
                  <a:srgbClr val="212124"/>
                </a:solidFill>
                <a:effectLst/>
                <a:latin typeface="Proxima Nova"/>
              </a:rPr>
              <a:t>© M</a:t>
            </a:r>
            <a:r>
              <a:rPr lang="en-US" b="0" dirty="0"/>
              <a:t>ichael Hall/ World Bank.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endParaRPr lang="en-US" b="1" dirty="0"/>
          </a:p>
        </p:txBody>
      </p:sp>
      <p:sp>
        <p:nvSpPr>
          <p:cNvPr id="4" name="Slide Number Placeholder 3"/>
          <p:cNvSpPr>
            <a:spLocks noGrp="1"/>
          </p:cNvSpPr>
          <p:nvPr>
            <p:ph type="sldNum" sz="quarter" idx="5"/>
          </p:nvPr>
        </p:nvSpPr>
        <p:spPr/>
        <p:txBody>
          <a:bodyPr/>
          <a:lstStyle/>
          <a:p>
            <a:fld id="{4728D87D-F75C-4A1C-B1D4-17454C29C32E}" type="slidenum">
              <a:rPr lang="en-GB" smtClean="0"/>
              <a:t>15</a:t>
            </a:fld>
            <a:endParaRPr lang="en-GB" dirty="0"/>
          </a:p>
        </p:txBody>
      </p:sp>
    </p:spTree>
    <p:extLst>
      <p:ext uri="{BB962C8B-B14F-4D97-AF65-F5344CB8AC3E}">
        <p14:creationId xmlns:p14="http://schemas.microsoft.com/office/powerpoint/2010/main" val="2389499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dirty="0"/>
              <a:t>When concreting over or near water contain all the concrete so that none gets into the water. </a:t>
            </a:r>
          </a:p>
          <a:p>
            <a:r>
              <a:rPr lang="en-US" sz="1200" kern="1200" dirty="0">
                <a:solidFill>
                  <a:schemeClr val="tx1"/>
                </a:solidFill>
                <a:latin typeface="+mn-lt"/>
                <a:ea typeface="+mn-ea"/>
                <a:cs typeface="+mn-cs"/>
              </a:rPr>
              <a:t>Avoid moving containers of wet concrete over water – if you have to then make sure the container is fully sealed, like the one in this photo, so that concrete doesn’t spill out. </a:t>
            </a:r>
          </a:p>
          <a:p>
            <a:r>
              <a:rPr lang="en-US" dirty="0"/>
              <a:t>Check the ends of the pump hose are secure so that they don’t fall off letting concrete into the water.​</a:t>
            </a:r>
          </a:p>
          <a:p>
            <a:endParaRPr lang="en-US" dirty="0"/>
          </a:p>
          <a:p>
            <a:pPr>
              <a:defRPr/>
            </a:pPr>
            <a:r>
              <a:rPr lang="en-US" sz="1200" b="1" i="0" kern="1200" dirty="0">
                <a:solidFill>
                  <a:schemeClr val="tx1"/>
                </a:solidFill>
                <a:effectLst/>
                <a:latin typeface="+mn-lt"/>
                <a:ea typeface="+mn-ea"/>
                <a:cs typeface="+mn-cs"/>
              </a:rPr>
              <a:t>Photo by:</a:t>
            </a:r>
            <a:r>
              <a:rPr lang="en-US" sz="1200" b="1" dirty="0">
                <a:latin typeface="+mn-lt"/>
              </a:rPr>
              <a:t> </a:t>
            </a:r>
            <a:r>
              <a:rPr lang="en-US" dirty="0"/>
              <a:t>Shutterstock.com</a:t>
            </a:r>
            <a:br>
              <a:rPr lang="en-US" dirty="0">
                <a:cs typeface="+mn-lt"/>
              </a:rPr>
            </a:br>
            <a:endParaRPr lang="en-US" dirty="0">
              <a:cs typeface="Calibri"/>
            </a:endParaRPr>
          </a:p>
        </p:txBody>
      </p:sp>
      <p:sp>
        <p:nvSpPr>
          <p:cNvPr id="4" name="Slide Number Placeholder 3"/>
          <p:cNvSpPr>
            <a:spLocks noGrp="1"/>
          </p:cNvSpPr>
          <p:nvPr>
            <p:ph type="sldNum" sz="quarter" idx="5"/>
          </p:nvPr>
        </p:nvSpPr>
        <p:spPr/>
        <p:txBody>
          <a:bodyPr/>
          <a:lstStyle/>
          <a:p>
            <a:fld id="{43668BA8-261C-4B1B-9BA5-A957408A3B23}" type="slidenum">
              <a:rPr lang="en-GB" smtClean="0"/>
              <a:t>16</a:t>
            </a:fld>
            <a:endParaRPr lang="en-GB" dirty="0"/>
          </a:p>
        </p:txBody>
      </p:sp>
    </p:spTree>
    <p:extLst>
      <p:ext uri="{BB962C8B-B14F-4D97-AF65-F5344CB8AC3E}">
        <p14:creationId xmlns:p14="http://schemas.microsoft.com/office/powerpoint/2010/main" val="2330836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dirty="0"/>
              <a:t>  When getting water to use on site, take water only from the places your Supervisor tells you. </a:t>
            </a:r>
          </a:p>
          <a:p>
            <a:r>
              <a:rPr lang="en-US" dirty="0"/>
              <a:t>Taking it from the wrong place can cause water supplies to dry up so that there is none left for the community or wildlife.</a:t>
            </a:r>
          </a:p>
          <a:p>
            <a:endParaRPr lang="en-US" dirty="0">
              <a:cs typeface="Calibri"/>
            </a:endParaRPr>
          </a:p>
          <a:p>
            <a:pPr>
              <a:defRPr/>
            </a:pPr>
            <a:r>
              <a:rPr lang="en-US" sz="1200" b="1" i="0" kern="1200" dirty="0">
                <a:solidFill>
                  <a:schemeClr val="tx1"/>
                </a:solidFill>
                <a:effectLst/>
                <a:latin typeface="+mn-lt"/>
                <a:ea typeface="+mn-ea"/>
                <a:cs typeface="+mn-cs"/>
              </a:rPr>
              <a:t>Photo by:</a:t>
            </a:r>
            <a:r>
              <a:rPr lang="en-US" sz="1200" b="1" dirty="0">
                <a:latin typeface="+mn-lt"/>
              </a:rPr>
              <a:t> </a:t>
            </a:r>
            <a:r>
              <a:rPr lang="en-US" dirty="0"/>
              <a:t>Shutterstock.com</a:t>
            </a:r>
            <a:br>
              <a:rPr lang="en-US" dirty="0"/>
            </a:br>
            <a:endParaRPr lang="en-US" dirty="0"/>
          </a:p>
        </p:txBody>
      </p:sp>
      <p:sp>
        <p:nvSpPr>
          <p:cNvPr id="4" name="Slide Number Placeholder 3"/>
          <p:cNvSpPr>
            <a:spLocks noGrp="1"/>
          </p:cNvSpPr>
          <p:nvPr>
            <p:ph type="sldNum" sz="quarter" idx="5"/>
          </p:nvPr>
        </p:nvSpPr>
        <p:spPr/>
        <p:txBody>
          <a:bodyPr/>
          <a:lstStyle/>
          <a:p>
            <a:fld id="{4728D87D-F75C-4A1C-B1D4-17454C29C32E}" type="slidenum">
              <a:rPr lang="en-GB" smtClean="0"/>
              <a:t>17</a:t>
            </a:fld>
            <a:endParaRPr lang="en-GB" dirty="0"/>
          </a:p>
        </p:txBody>
      </p:sp>
    </p:spTree>
    <p:extLst>
      <p:ext uri="{BB962C8B-B14F-4D97-AF65-F5344CB8AC3E}">
        <p14:creationId xmlns:p14="http://schemas.microsoft.com/office/powerpoint/2010/main" val="2559372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Narration: </a:t>
            </a:r>
            <a:r>
              <a:rPr lang="en-US" b="0" dirty="0"/>
              <a:t>Now </a:t>
            </a:r>
            <a:r>
              <a:rPr lang="en-US" dirty="0">
                <a:cs typeface="Calibri"/>
              </a:rPr>
              <a:t>we’ll finish this module with f</a:t>
            </a:r>
            <a:r>
              <a:rPr lang="en-US" b="0" dirty="0"/>
              <a:t>our key things to remember.</a:t>
            </a:r>
            <a:endParaRPr lang="en-US" b="1" dirty="0"/>
          </a:p>
          <a:p>
            <a:endParaRPr lang="en-US" sz="13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t>Image by: </a:t>
            </a:r>
            <a:r>
              <a:rPr lang="en-US" sz="1200" b="0" i="0" dirty="0">
                <a:solidFill>
                  <a:srgbClr val="212124"/>
                </a:solidFill>
                <a:effectLst/>
                <a:latin typeface="Proxima Nova"/>
              </a:rPr>
              <a:t>© </a:t>
            </a:r>
            <a:r>
              <a:rPr lang="en-US" sz="1300" b="0" dirty="0"/>
              <a:t>World Bank</a:t>
            </a:r>
            <a:endParaRPr lang="en-US" sz="1400" b="1" dirty="0">
              <a:highlight>
                <a:srgbClr val="FFFF00"/>
              </a:highligh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b="1" dirty="0"/>
          </a:p>
          <a:p>
            <a:r>
              <a:rPr lang="en-GB" dirty="0"/>
              <a:t> </a:t>
            </a:r>
          </a:p>
        </p:txBody>
      </p:sp>
      <p:sp>
        <p:nvSpPr>
          <p:cNvPr id="4" name="Slide Number Placeholder 3"/>
          <p:cNvSpPr>
            <a:spLocks noGrp="1"/>
          </p:cNvSpPr>
          <p:nvPr>
            <p:ph type="sldNum" sz="quarter" idx="5"/>
          </p:nvPr>
        </p:nvSpPr>
        <p:spPr/>
        <p:txBody>
          <a:bodyPr/>
          <a:lstStyle/>
          <a:p>
            <a:fld id="{4728D87D-F75C-4A1C-B1D4-17454C29C32E}" type="slidenum">
              <a:rPr lang="en-GB" smtClean="0"/>
              <a:t>18</a:t>
            </a:fld>
            <a:endParaRPr lang="en-GB" dirty="0"/>
          </a:p>
        </p:txBody>
      </p:sp>
      <p:sp>
        <p:nvSpPr>
          <p:cNvPr id="5" name="Date Placeholder 4">
            <a:extLst>
              <a:ext uri="{FF2B5EF4-FFF2-40B4-BE49-F238E27FC236}">
                <a16:creationId xmlns:a16="http://schemas.microsoft.com/office/drawing/2014/main" id="{36B3E536-CD2D-4F47-885C-2518CD1DC418}"/>
              </a:ext>
            </a:extLst>
          </p:cNvPr>
          <p:cNvSpPr>
            <a:spLocks noGrp="1"/>
          </p:cNvSpPr>
          <p:nvPr>
            <p:ph type="dt" idx="1"/>
          </p:nvPr>
        </p:nvSpPr>
        <p:spPr/>
        <p:txBody>
          <a:bodyPr/>
          <a:lstStyle/>
          <a:p>
            <a:fld id="{2FCBC42D-ECB1-4518-81A8-B7273CBCC9D5}" type="datetime1">
              <a:rPr lang="en-GB" smtClean="0"/>
              <a:t>31/05/2023</a:t>
            </a:fld>
            <a:endParaRPr lang="en-GB" dirty="0"/>
          </a:p>
        </p:txBody>
      </p:sp>
    </p:spTree>
    <p:extLst>
      <p:ext uri="{BB962C8B-B14F-4D97-AF65-F5344CB8AC3E}">
        <p14:creationId xmlns:p14="http://schemas.microsoft.com/office/powerpoint/2010/main" val="3244868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661">
              <a:defRPr/>
            </a:pPr>
            <a:r>
              <a:rPr lang="en-US" b="1" dirty="0"/>
              <a:t>Narration:</a:t>
            </a:r>
            <a:r>
              <a:rPr lang="en-US" b="0" dirty="0"/>
              <a:t> 1. Follow all the rules for working at height when you are working above or next to water</a:t>
            </a:r>
          </a:p>
          <a:p>
            <a:pPr defTabSz="990661">
              <a:defRPr/>
            </a:pPr>
            <a:r>
              <a:rPr lang="en-US" b="0" dirty="0"/>
              <a:t>2. Wear a life jacket or vest also known as a personal flotation device</a:t>
            </a:r>
          </a:p>
          <a:p>
            <a:pPr defTabSz="990661">
              <a:defRPr/>
            </a:pPr>
            <a:r>
              <a:rPr lang="en-US" b="0" dirty="0"/>
              <a:t>3. Make sure there is a throw line, rope, ring buoy or life ring to rescue anyone who falls in</a:t>
            </a:r>
          </a:p>
          <a:p>
            <a:pPr defTabSz="990661">
              <a:defRPr/>
            </a:pPr>
            <a:r>
              <a:rPr lang="en-US" b="0" dirty="0"/>
              <a:t>4. Don’t put any pollutants in or near water – like concrete, fuel, oil, chemicals or dirty water.</a:t>
            </a:r>
          </a:p>
          <a:p>
            <a:r>
              <a:rPr lang="en-US" dirty="0">
                <a:cs typeface="Calibri" panose="020F0502020204030204"/>
              </a:rPr>
              <a:t>Now you have completed the third set of modules on </a:t>
            </a:r>
            <a:r>
              <a:rPr lang="en-US" dirty="0"/>
              <a:t>what you need to do when carrying out specific activities.</a:t>
            </a:r>
          </a:p>
          <a:p>
            <a:r>
              <a:rPr lang="en-US" dirty="0"/>
              <a:t>And you have finished all 17 modules of this general induction training – well done!</a:t>
            </a:r>
            <a:endParaRPr lang="en-US" dirty="0">
              <a:cs typeface="Calibri" panose="020F0502020204030204"/>
            </a:endParaRPr>
          </a:p>
          <a:p>
            <a:endParaRPr lang="en-US" sz="1300" dirty="0"/>
          </a:p>
          <a:p>
            <a:pPr>
              <a:defRPr/>
            </a:pPr>
            <a:r>
              <a:rPr lang="en-US" sz="1400" b="1" i="0" kern="1200" dirty="0">
                <a:solidFill>
                  <a:schemeClr val="tx1"/>
                </a:solidFill>
                <a:effectLst/>
                <a:latin typeface="+mn-lt"/>
                <a:ea typeface="+mn-ea"/>
                <a:cs typeface="+mn-cs"/>
              </a:rPr>
              <a:t>Photo by:</a:t>
            </a:r>
            <a:r>
              <a:rPr lang="en-US" sz="1400" b="1" dirty="0">
                <a:latin typeface="+mn-lt"/>
              </a:rPr>
              <a:t> </a:t>
            </a:r>
            <a:r>
              <a:rPr lang="en-US" dirty="0"/>
              <a:t>Shutterstock.com</a:t>
            </a:r>
            <a:br>
              <a:rPr lang="en-US" dirty="0">
                <a:cs typeface="+mn-lt"/>
              </a:rPr>
            </a:br>
            <a:endParaRPr lang="en-US" b="1" dirty="0"/>
          </a:p>
        </p:txBody>
      </p:sp>
      <p:sp>
        <p:nvSpPr>
          <p:cNvPr id="4" name="Slide Number Placeholder 3"/>
          <p:cNvSpPr>
            <a:spLocks noGrp="1"/>
          </p:cNvSpPr>
          <p:nvPr>
            <p:ph type="sldNum" sz="quarter" idx="5"/>
          </p:nvPr>
        </p:nvSpPr>
        <p:spPr/>
        <p:txBody>
          <a:bodyPr/>
          <a:lstStyle/>
          <a:p>
            <a:fld id="{4728D87D-F75C-4A1C-B1D4-17454C29C32E}" type="slidenum">
              <a:rPr lang="en-GB" smtClean="0"/>
              <a:t>19</a:t>
            </a:fld>
            <a:endParaRPr lang="en-GB" dirty="0"/>
          </a:p>
        </p:txBody>
      </p:sp>
      <p:sp>
        <p:nvSpPr>
          <p:cNvPr id="5" name="Date Placeholder 4">
            <a:extLst>
              <a:ext uri="{FF2B5EF4-FFF2-40B4-BE49-F238E27FC236}">
                <a16:creationId xmlns:a16="http://schemas.microsoft.com/office/drawing/2014/main" id="{2C275FDD-BADD-4F35-B28D-BD7214F1DCFE}"/>
              </a:ext>
            </a:extLst>
          </p:cNvPr>
          <p:cNvSpPr>
            <a:spLocks noGrp="1"/>
          </p:cNvSpPr>
          <p:nvPr>
            <p:ph type="dt" idx="1"/>
          </p:nvPr>
        </p:nvSpPr>
        <p:spPr/>
        <p:txBody>
          <a:bodyPr/>
          <a:lstStyle/>
          <a:p>
            <a:fld id="{B859CAC8-DF03-49DE-88AB-2261A4E49064}" type="datetime1">
              <a:rPr lang="en-GB" smtClean="0"/>
              <a:t>31/05/2023</a:t>
            </a:fld>
            <a:endParaRPr lang="en-GB" dirty="0"/>
          </a:p>
        </p:txBody>
      </p:sp>
    </p:spTree>
    <p:extLst>
      <p:ext uri="{BB962C8B-B14F-4D97-AF65-F5344CB8AC3E}">
        <p14:creationId xmlns:p14="http://schemas.microsoft.com/office/powerpoint/2010/main" val="361138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661">
              <a:defRPr/>
            </a:pPr>
            <a:r>
              <a:rPr lang="en-US" sz="1200" b="1" dirty="0">
                <a:latin typeface="+mn-lt"/>
              </a:rPr>
              <a:t>Narration:</a:t>
            </a:r>
            <a:r>
              <a:rPr lang="en-US" sz="1200" b="0" dirty="0">
                <a:latin typeface="+mn-lt"/>
              </a:rPr>
              <a:t> </a:t>
            </a:r>
            <a:r>
              <a:rPr lang="en-US" sz="1200" dirty="0">
                <a:latin typeface="+mn-lt"/>
                <a:ea typeface="+mn-lt"/>
                <a:cs typeface="+mn-lt"/>
              </a:rPr>
              <a:t>By the end of this module you will be able to: </a:t>
            </a:r>
            <a:endParaRPr lang="en-US" sz="1200" dirty="0">
              <a:latin typeface="+mn-lt"/>
              <a:cs typeface="Calibri Light"/>
            </a:endParaRPr>
          </a:p>
          <a:p>
            <a:pPr marL="285750" indent="-285750" defTabSz="990661">
              <a:buFont typeface="Arial"/>
              <a:buChar char="•"/>
              <a:defRPr/>
            </a:pPr>
            <a:r>
              <a:rPr lang="en-US" sz="1200" dirty="0">
                <a:latin typeface="+mn-lt"/>
                <a:ea typeface="+mn-lt"/>
                <a:cs typeface="+mn-lt"/>
              </a:rPr>
              <a:t>identify the hazards and risks of working over or near water </a:t>
            </a:r>
            <a:endParaRPr lang="en-US" sz="1200" dirty="0">
              <a:latin typeface="+mn-lt"/>
              <a:cs typeface="Calibri Light"/>
            </a:endParaRPr>
          </a:p>
          <a:p>
            <a:pPr marL="285750" indent="-285750" defTabSz="990661">
              <a:buFont typeface="Arial"/>
              <a:buChar char="•"/>
              <a:defRPr/>
            </a:pPr>
            <a:r>
              <a:rPr lang="en-US" sz="1200" dirty="0">
                <a:latin typeface="+mn-lt"/>
                <a:ea typeface="+mn-lt"/>
                <a:cs typeface="+mn-lt"/>
              </a:rPr>
              <a:t>recognize what should be in place to keep you and others safe</a:t>
            </a:r>
            <a:endParaRPr lang="en-US" sz="1200" dirty="0">
              <a:latin typeface="+mn-lt"/>
              <a:cs typeface="Calibri Light"/>
            </a:endParaRPr>
          </a:p>
          <a:p>
            <a:pPr marL="285750" indent="-285750" defTabSz="990661">
              <a:buFont typeface="Arial"/>
              <a:buChar char="•"/>
              <a:defRPr/>
            </a:pPr>
            <a:r>
              <a:rPr lang="en-US" sz="1200" dirty="0">
                <a:latin typeface="+mn-lt"/>
                <a:ea typeface="+mn-lt"/>
                <a:cs typeface="+mn-lt"/>
              </a:rPr>
              <a:t>prevent yourself from falling in</a:t>
            </a:r>
          </a:p>
          <a:p>
            <a:pPr marL="285750" indent="-285750" defTabSz="990661">
              <a:buFont typeface="Arial"/>
              <a:buChar char="•"/>
              <a:defRPr/>
            </a:pPr>
            <a:r>
              <a:rPr lang="en-US" sz="1200" dirty="0">
                <a:latin typeface="+mn-lt"/>
                <a:ea typeface="+mn-lt"/>
                <a:cs typeface="+mn-lt"/>
              </a:rPr>
              <a:t>help yourself and others if they fall in and</a:t>
            </a:r>
            <a:endParaRPr lang="en-US" sz="1200" dirty="0">
              <a:latin typeface="+mn-lt"/>
              <a:cs typeface="Calibri Light"/>
            </a:endParaRPr>
          </a:p>
          <a:p>
            <a:pPr marL="285750" indent="-285750" defTabSz="990661">
              <a:buFont typeface="Arial"/>
              <a:buChar char="•"/>
              <a:defRPr/>
            </a:pPr>
            <a:r>
              <a:rPr lang="en-US" sz="1200" dirty="0">
                <a:latin typeface="+mn-lt"/>
                <a:ea typeface="+mn-lt"/>
                <a:cs typeface="+mn-lt"/>
              </a:rPr>
              <a:t>keep the water clean.</a:t>
            </a:r>
          </a:p>
          <a:p>
            <a:endParaRPr lang="en-US" sz="1200"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Photo by:</a:t>
            </a:r>
            <a:r>
              <a:rPr lang="en-US" sz="1200" b="1" dirty="0">
                <a:latin typeface="+mn-lt"/>
              </a:rPr>
              <a:t> </a:t>
            </a:r>
            <a:r>
              <a:rPr lang="en-US" sz="1200" b="0" i="0" dirty="0">
                <a:solidFill>
                  <a:srgbClr val="212124"/>
                </a:solidFill>
                <a:effectLst/>
                <a:latin typeface="Proxima Nova"/>
              </a:rPr>
              <a:t>© </a:t>
            </a:r>
            <a:r>
              <a:rPr lang="en-US" sz="1200" dirty="0">
                <a:latin typeface="+mn-lt"/>
              </a:rPr>
              <a:t>Lakshman Nadaraja/World Bank. </a:t>
            </a:r>
            <a:r>
              <a:rPr lang="en-US" sz="1400" dirty="0"/>
              <a:t>Further permission required for reuse. </a:t>
            </a:r>
          </a:p>
          <a:p>
            <a:endParaRPr lang="en-US" sz="1400" b="1"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728D87D-F75C-4A1C-B1D4-17454C29C32E}" type="slidenum">
              <a:rPr lang="en-GB" smtClean="0"/>
              <a:t>2</a:t>
            </a:fld>
            <a:endParaRPr lang="en-GB" dirty="0"/>
          </a:p>
        </p:txBody>
      </p:sp>
      <p:sp>
        <p:nvSpPr>
          <p:cNvPr id="5" name="Date Placeholder 4">
            <a:extLst>
              <a:ext uri="{FF2B5EF4-FFF2-40B4-BE49-F238E27FC236}">
                <a16:creationId xmlns:a16="http://schemas.microsoft.com/office/drawing/2014/main" id="{2C275FDD-BADD-4F35-B28D-BD7214F1DCFE}"/>
              </a:ext>
            </a:extLst>
          </p:cNvPr>
          <p:cNvSpPr>
            <a:spLocks noGrp="1"/>
          </p:cNvSpPr>
          <p:nvPr>
            <p:ph type="dt" idx="1"/>
          </p:nvPr>
        </p:nvSpPr>
        <p:spPr/>
        <p:txBody>
          <a:bodyPr/>
          <a:lstStyle/>
          <a:p>
            <a:fld id="{B859CAC8-DF03-49DE-88AB-2261A4E49064}" type="datetime1">
              <a:rPr lang="en-GB" smtClean="0"/>
              <a:t>31/05/2023</a:t>
            </a:fld>
            <a:endParaRPr lang="en-GB" dirty="0"/>
          </a:p>
        </p:txBody>
      </p:sp>
    </p:spTree>
    <p:extLst>
      <p:ext uri="{BB962C8B-B14F-4D97-AF65-F5344CB8AC3E}">
        <p14:creationId xmlns:p14="http://schemas.microsoft.com/office/powerpoint/2010/main" val="1358673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Narration: </a:t>
            </a:r>
            <a:r>
              <a:rPr lang="en-US" sz="1200" dirty="0">
                <a:latin typeface="+mn-lt"/>
                <a:ea typeface="+mn-lt"/>
                <a:cs typeface="+mn-lt"/>
              </a:rPr>
              <a:t>Let’s begin by </a:t>
            </a:r>
            <a:r>
              <a:rPr lang="en-US" b="0" dirty="0"/>
              <a:t>explaining the hazards and risks of working over or near water. </a:t>
            </a:r>
          </a:p>
          <a:p>
            <a:pPr>
              <a:defRPr/>
            </a:pPr>
            <a:endParaRPr lang="en-US" b="1" dirty="0"/>
          </a:p>
          <a:p>
            <a:r>
              <a:rPr lang="en-US" sz="1200" b="1" i="0" kern="1200" dirty="0">
                <a:solidFill>
                  <a:schemeClr val="tx1"/>
                </a:solidFill>
                <a:effectLst/>
                <a:latin typeface="+mn-lt"/>
                <a:ea typeface="+mn-ea"/>
                <a:cs typeface="+mn-cs"/>
              </a:rPr>
              <a:t>Photo by:</a:t>
            </a:r>
            <a:r>
              <a:rPr lang="en-US" sz="1200" b="1" dirty="0">
                <a:latin typeface="+mn-lt"/>
              </a:rPr>
              <a:t> </a:t>
            </a:r>
            <a:r>
              <a:rPr lang="en-US" b="0" dirty="0" err="1"/>
              <a:t>Pxhere</a:t>
            </a:r>
            <a:r>
              <a:rPr lang="en-US" b="0" dirty="0"/>
              <a:t>, Creative Commons CC0</a:t>
            </a:r>
            <a:r>
              <a:rPr lang="en-US" b="1" dirty="0"/>
              <a:t>,</a:t>
            </a:r>
            <a:r>
              <a:rPr lang="en-US" b="0" dirty="0"/>
              <a:t> https://pxhere.com/en/photo/756840 </a:t>
            </a:r>
            <a:r>
              <a:rPr lang="en-US" dirty="0"/>
              <a:t>​</a:t>
            </a: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3</a:t>
            </a:fld>
            <a:endParaRPr lang="en-GB" dirty="0"/>
          </a:p>
        </p:txBody>
      </p:sp>
    </p:spTree>
    <p:extLst>
      <p:ext uri="{BB962C8B-B14F-4D97-AF65-F5344CB8AC3E}">
        <p14:creationId xmlns:p14="http://schemas.microsoft.com/office/powerpoint/2010/main" val="3604445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Narration:  </a:t>
            </a:r>
            <a:r>
              <a:rPr lang="en-US" dirty="0"/>
              <a:t>People</a:t>
            </a:r>
            <a:r>
              <a:rPr lang="en-US" b="0" dirty="0"/>
              <a:t> can drown from falling into water – even if it’s not that deep. </a:t>
            </a:r>
          </a:p>
          <a:p>
            <a:pPr>
              <a:defRPr/>
            </a:pPr>
            <a:r>
              <a:rPr lang="en-US" b="0" dirty="0"/>
              <a:t>If the water is cold, they can become very ill, or even die, from the cold.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There may also be obstructions under the water that can injure people </a:t>
            </a:r>
            <a:r>
              <a:rPr lang="en-US" dirty="0"/>
              <a:t>or animals in the water that bite.</a:t>
            </a:r>
          </a:p>
          <a:p>
            <a:pPr>
              <a:defRPr/>
            </a:pPr>
            <a:endParaRPr lang="en-US" dirty="0"/>
          </a:p>
          <a:p>
            <a:pPr>
              <a:defRPr/>
            </a:pPr>
            <a:r>
              <a:rPr lang="en-US" sz="1200" b="1" i="0" kern="1200" dirty="0">
                <a:solidFill>
                  <a:schemeClr val="tx1"/>
                </a:solidFill>
                <a:effectLst/>
                <a:latin typeface="+mn-lt"/>
                <a:ea typeface="+mn-ea"/>
                <a:cs typeface="+mn-cs"/>
              </a:rPr>
              <a:t>Photo by:</a:t>
            </a:r>
            <a:r>
              <a:rPr lang="en-US" sz="1200" b="1" dirty="0">
                <a:latin typeface="+mn-lt"/>
              </a:rPr>
              <a:t> </a:t>
            </a:r>
            <a:r>
              <a:rPr lang="en-US" dirty="0"/>
              <a:t>Shutterstock.com</a:t>
            </a:r>
            <a:endParaRPr lang="en-US" sz="1200" b="1" dirty="0">
              <a:solidFill>
                <a:srgbClr val="000000"/>
              </a:solidFill>
              <a:latin typeface="Calibri" panose="020F0502020204030204" pitchFamily="34" charset="0"/>
              <a:cs typeface="Calibri"/>
            </a:endParaRPr>
          </a:p>
          <a:p>
            <a:pPr>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00FF"/>
              </a:highlight>
            </a:endParaRPr>
          </a:p>
          <a:p>
            <a:endParaRPr lang="en-US" dirty="0">
              <a:highlight>
                <a:srgbClr val="FF00FF"/>
              </a:highlight>
            </a:endParaRPr>
          </a:p>
          <a:p>
            <a:br>
              <a:rPr lang="en-US" dirty="0">
                <a:highlight>
                  <a:srgbClr val="FF00FF"/>
                </a:highlight>
              </a:rPr>
            </a:b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4</a:t>
            </a:fld>
            <a:endParaRPr lang="en-GB" dirty="0"/>
          </a:p>
        </p:txBody>
      </p:sp>
    </p:spTree>
    <p:extLst>
      <p:ext uri="{BB962C8B-B14F-4D97-AF65-F5344CB8AC3E}">
        <p14:creationId xmlns:p14="http://schemas.microsoft.com/office/powerpoint/2010/main" val="2363228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Narration:  </a:t>
            </a:r>
            <a:r>
              <a:rPr lang="en-US" b="0" dirty="0"/>
              <a:t>Some substances used on site can pollute water, like wet cement and fuels. </a:t>
            </a:r>
          </a:p>
          <a:p>
            <a:pPr>
              <a:defRPr/>
            </a:pPr>
            <a:r>
              <a:rPr lang="en-US" b="0" dirty="0"/>
              <a:t>We need to prevent them getting into water to keep it clean for </a:t>
            </a:r>
            <a:r>
              <a:rPr lang="en-US" dirty="0"/>
              <a:t>everyone on site and the local community to</a:t>
            </a:r>
            <a:r>
              <a:rPr lang="en-US" b="0" dirty="0"/>
              <a:t> use. </a:t>
            </a:r>
          </a:p>
          <a:p>
            <a:pPr>
              <a:defRPr/>
            </a:pPr>
            <a:r>
              <a:rPr lang="en-US" dirty="0"/>
              <a:t>Water pollution can also kill </a:t>
            </a:r>
            <a:r>
              <a:rPr lang="en-US" b="0" dirty="0"/>
              <a:t>wildlife so we need to keep it clean to protect plants, animals and fish.</a:t>
            </a:r>
            <a:endParaRPr lang="en-US" dirty="0"/>
          </a:p>
          <a:p>
            <a:pPr>
              <a:defRPr/>
            </a:pPr>
            <a:endParaRPr lang="en-US" dirty="0"/>
          </a:p>
          <a:p>
            <a:pPr>
              <a:defRPr/>
            </a:pPr>
            <a:r>
              <a:rPr lang="en-US" sz="1200" b="1" i="0" kern="1200" dirty="0">
                <a:solidFill>
                  <a:schemeClr val="tx1"/>
                </a:solidFill>
                <a:effectLst/>
                <a:latin typeface="+mn-lt"/>
                <a:ea typeface="+mn-ea"/>
                <a:cs typeface="+mn-cs"/>
              </a:rPr>
              <a:t>Photo by:</a:t>
            </a:r>
            <a:r>
              <a:rPr lang="en-US" sz="1200" b="1" dirty="0">
                <a:latin typeface="+mn-lt"/>
              </a:rPr>
              <a:t> </a:t>
            </a:r>
            <a:r>
              <a:rPr lang="en-US" dirty="0"/>
              <a:t>Shutterstock.com</a:t>
            </a:r>
            <a:br>
              <a:rPr lang="en-US" dirty="0"/>
            </a:br>
            <a:endParaRPr lang="en-US" dirty="0">
              <a:highlight>
                <a:srgbClr val="FF00FF"/>
              </a:highlight>
            </a:endParaRPr>
          </a:p>
          <a:p>
            <a:endParaRPr lang="en-US" dirty="0">
              <a:highlight>
                <a:srgbClr val="FF00FF"/>
              </a:highlight>
            </a:endParaRPr>
          </a:p>
          <a:p>
            <a:br>
              <a:rPr lang="en-US" dirty="0">
                <a:highlight>
                  <a:srgbClr val="FF00FF"/>
                </a:highlight>
              </a:rPr>
            </a:b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5</a:t>
            </a:fld>
            <a:endParaRPr lang="en-GB" dirty="0"/>
          </a:p>
        </p:txBody>
      </p:sp>
    </p:spTree>
    <p:extLst>
      <p:ext uri="{BB962C8B-B14F-4D97-AF65-F5344CB8AC3E}">
        <p14:creationId xmlns:p14="http://schemas.microsoft.com/office/powerpoint/2010/main" val="3488623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Narration:  </a:t>
            </a:r>
            <a:r>
              <a:rPr lang="en-US" b="0" dirty="0"/>
              <a:t>Now we’ll look at how to keep people safe by preventing them from falling in, like this worker who is wearing a harness and lanyard and is clipped on securely. </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Photo by:</a:t>
            </a:r>
            <a:r>
              <a:rPr lang="en-US" sz="1200" b="1" dirty="0">
                <a:latin typeface="+mn-lt"/>
              </a:rPr>
              <a:t> </a:t>
            </a:r>
            <a:r>
              <a:rPr lang="en-US" b="1" dirty="0"/>
              <a:t>​ </a:t>
            </a:r>
            <a:r>
              <a:rPr lang="en-US" b="0" i="0" dirty="0">
                <a:solidFill>
                  <a:srgbClr val="333333"/>
                </a:solidFill>
                <a:effectLst/>
                <a:latin typeface="-apple-system"/>
              </a:rPr>
              <a:t>Lennard </a:t>
            </a:r>
            <a:r>
              <a:rPr lang="en-US" b="0" i="0" dirty="0" err="1">
                <a:solidFill>
                  <a:srgbClr val="333333"/>
                </a:solidFill>
                <a:effectLst/>
                <a:latin typeface="-apple-system"/>
              </a:rPr>
              <a:t>Stoellger</a:t>
            </a:r>
            <a:r>
              <a:rPr lang="en-US" b="0" i="0" dirty="0">
                <a:solidFill>
                  <a:srgbClr val="333333"/>
                </a:solidFill>
                <a:effectLst/>
                <a:latin typeface="-apple-system"/>
              </a:rPr>
              <a:t> on </a:t>
            </a:r>
            <a:r>
              <a:rPr lang="en-US" b="0" i="0" dirty="0" err="1">
                <a:solidFill>
                  <a:srgbClr val="333333"/>
                </a:solidFill>
                <a:effectLst/>
                <a:latin typeface="-apple-system"/>
              </a:rPr>
              <a:t>Stocksnap</a:t>
            </a:r>
            <a:r>
              <a:rPr lang="en-US" b="0" i="0" dirty="0">
                <a:solidFill>
                  <a:srgbClr val="333333"/>
                </a:solidFill>
                <a:effectLst/>
                <a:latin typeface="-apple-system"/>
              </a:rPr>
              <a:t>, Creative Commons CC0,</a:t>
            </a:r>
            <a:r>
              <a:rPr lang="en-US" b="1" dirty="0"/>
              <a:t> </a:t>
            </a:r>
            <a:r>
              <a:rPr lang="en-US" dirty="0"/>
              <a:t>https://stocksnap.io/photo/construction-worker-26F4EL6HIG</a:t>
            </a:r>
            <a:r>
              <a:rPr lang="en-US" b="1" dirty="0"/>
              <a:t> </a:t>
            </a:r>
            <a:r>
              <a:rPr lang="en-US" dirty="0"/>
              <a:t>​​</a:t>
            </a: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6</a:t>
            </a:fld>
            <a:endParaRPr lang="en-GB" dirty="0"/>
          </a:p>
        </p:txBody>
      </p:sp>
    </p:spTree>
    <p:extLst>
      <p:ext uri="{BB962C8B-B14F-4D97-AF65-F5344CB8AC3E}">
        <p14:creationId xmlns:p14="http://schemas.microsoft.com/office/powerpoint/2010/main" val="1696355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Narration:  </a:t>
            </a:r>
            <a:r>
              <a:rPr lang="en-US" b="0" dirty="0"/>
              <a:t>When you’re working over water, f</a:t>
            </a:r>
            <a:r>
              <a:rPr lang="en-US" sz="1200" b="0" dirty="0"/>
              <a:t>ollow </a:t>
            </a:r>
            <a:r>
              <a:rPr lang="en-US" sz="1200" dirty="0"/>
              <a:t>all the rules for working at height in Module </a:t>
            </a:r>
            <a:r>
              <a:rPr lang="en-US" dirty="0"/>
              <a:t>15. </a:t>
            </a:r>
          </a:p>
          <a:p>
            <a:pPr>
              <a:defRPr/>
            </a:pPr>
            <a:r>
              <a:rPr lang="en-US" dirty="0"/>
              <a:t>This includes things like making sure that any floor openings are covered or surrounded by guard rails and that there are barriers at the edge of drops over water, like this one. </a:t>
            </a:r>
          </a:p>
          <a:p>
            <a:pPr>
              <a:defRPr/>
            </a:pPr>
            <a:endParaRPr lang="en-US" dirty="0"/>
          </a:p>
          <a:p>
            <a:pPr>
              <a:defRPr/>
            </a:pPr>
            <a:r>
              <a:rPr lang="en-US" sz="1200" b="1" i="0" kern="1200" dirty="0">
                <a:solidFill>
                  <a:schemeClr val="tx1"/>
                </a:solidFill>
                <a:effectLst/>
                <a:latin typeface="+mn-lt"/>
                <a:ea typeface="+mn-ea"/>
                <a:cs typeface="+mn-cs"/>
              </a:rPr>
              <a:t>Photo by:</a:t>
            </a:r>
            <a:r>
              <a:rPr lang="en-US" sz="1200" b="1" dirty="0">
                <a:latin typeface="+mn-lt"/>
              </a:rPr>
              <a:t> </a:t>
            </a:r>
            <a:r>
              <a:rPr lang="en-US" dirty="0"/>
              <a:t>Shutterstock.com</a:t>
            </a:r>
            <a:endParaRPr lang="en-US" sz="1200" b="1" dirty="0">
              <a:solidFill>
                <a:srgbClr val="000000"/>
              </a:solidFill>
              <a:latin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00FF"/>
              </a:highlight>
            </a:endParaRPr>
          </a:p>
          <a:p>
            <a:endParaRPr lang="en-US" dirty="0">
              <a:highlight>
                <a:srgbClr val="FF00FF"/>
              </a:highlight>
            </a:endParaRPr>
          </a:p>
          <a:p>
            <a:br>
              <a:rPr lang="en-US" dirty="0">
                <a:highlight>
                  <a:srgbClr val="FF00FF"/>
                </a:highlight>
              </a:rPr>
            </a:b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7</a:t>
            </a:fld>
            <a:endParaRPr lang="en-GB" dirty="0"/>
          </a:p>
        </p:txBody>
      </p:sp>
    </p:spTree>
    <p:extLst>
      <p:ext uri="{BB962C8B-B14F-4D97-AF65-F5344CB8AC3E}">
        <p14:creationId xmlns:p14="http://schemas.microsoft.com/office/powerpoint/2010/main" val="2443055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Narration: </a:t>
            </a:r>
            <a:r>
              <a:rPr lang="en-US" sz="1200" b="0" dirty="0"/>
              <a:t>Next let’s see how to protect people if they fall 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Here’s what you need to do to be prepared and stay safe.</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Photo by:</a:t>
            </a:r>
            <a:r>
              <a:rPr lang="en-US" sz="1200" b="1" dirty="0">
                <a:latin typeface="+mn-lt"/>
              </a:rPr>
              <a:t> </a:t>
            </a:r>
            <a:r>
              <a:rPr lang="en-US" sz="1200" dirty="0" err="1">
                <a:solidFill>
                  <a:srgbClr val="000000"/>
                </a:solidFill>
                <a:effectLst/>
                <a:latin typeface="+mn-lt"/>
                <a:ea typeface="Calibri" panose="020F0502020204030204" pitchFamily="34" charset="0"/>
                <a:cs typeface="Calibri" panose="020F0502020204030204" pitchFamily="34" charset="0"/>
              </a:rPr>
              <a:t>Fajrul</a:t>
            </a:r>
            <a:r>
              <a:rPr lang="en-US" sz="1200" dirty="0">
                <a:solidFill>
                  <a:srgbClr val="000000"/>
                </a:solidFill>
                <a:effectLst/>
                <a:latin typeface="+mn-lt"/>
                <a:ea typeface="Calibri" panose="020F0502020204030204" pitchFamily="34" charset="0"/>
                <a:cs typeface="Calibri" panose="020F0502020204030204" pitchFamily="34" charset="0"/>
              </a:rPr>
              <a:t> Islam / </a:t>
            </a:r>
            <a:r>
              <a:rPr lang="en-US" sz="1200" dirty="0">
                <a:latin typeface="+mn-lt"/>
              </a:rPr>
              <a:t>Shutterstock.com. </a:t>
            </a:r>
            <a:r>
              <a:rPr lang="en-US" sz="1200" dirty="0"/>
              <a:t>Further permission required for reuse. </a:t>
            </a:r>
          </a:p>
          <a:p>
            <a:pPr>
              <a:defRPr/>
            </a:pPr>
            <a:endParaRPr lang="en-US" sz="1200" b="1" dirty="0"/>
          </a:p>
          <a:p>
            <a:pPr>
              <a:defRPr/>
            </a:pPr>
            <a:r>
              <a:rPr lang="en-US" sz="1200" dirty="0"/>
              <a:t>​</a:t>
            </a:r>
            <a:endParaRPr lang="en-GB" sz="1200" dirty="0"/>
          </a:p>
        </p:txBody>
      </p:sp>
      <p:sp>
        <p:nvSpPr>
          <p:cNvPr id="4" name="Slide Number Placeholder 3"/>
          <p:cNvSpPr>
            <a:spLocks noGrp="1"/>
          </p:cNvSpPr>
          <p:nvPr>
            <p:ph type="sldNum" sz="quarter" idx="5"/>
          </p:nvPr>
        </p:nvSpPr>
        <p:spPr/>
        <p:txBody>
          <a:bodyPr/>
          <a:lstStyle/>
          <a:p>
            <a:fld id="{4728D87D-F75C-4A1C-B1D4-17454C29C32E}" type="slidenum">
              <a:rPr lang="en-GB" smtClean="0"/>
              <a:t>8</a:t>
            </a:fld>
            <a:endParaRPr lang="en-GB" dirty="0"/>
          </a:p>
        </p:txBody>
      </p:sp>
    </p:spTree>
    <p:extLst>
      <p:ext uri="{BB962C8B-B14F-4D97-AF65-F5344CB8AC3E}">
        <p14:creationId xmlns:p14="http://schemas.microsoft.com/office/powerpoint/2010/main" val="794135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Narration:</a:t>
            </a:r>
            <a:r>
              <a:rPr lang="en-US" dirty="0"/>
              <a:t> </a:t>
            </a:r>
            <a:r>
              <a:rPr lang="en-US" b="0" dirty="0"/>
              <a:t> </a:t>
            </a:r>
            <a:r>
              <a:rPr lang="en-US" dirty="0"/>
              <a:t>Wear a life jacket or vest also known as a personal flotation device which </a:t>
            </a:r>
            <a:r>
              <a:rPr lang="en-US" b="0" dirty="0"/>
              <a:t>will keep you afloat if you fall in the water. </a:t>
            </a:r>
          </a:p>
          <a:p>
            <a:pPr>
              <a:defRPr/>
            </a:pPr>
            <a:r>
              <a:rPr lang="en-US" b="0" dirty="0"/>
              <a:t>If you are also wearing a </a:t>
            </a:r>
            <a:r>
              <a:rPr lang="en-US" dirty="0"/>
              <a:t>harness and lanyard, make sure it fits and will work properly with the life jacket on too. </a:t>
            </a:r>
            <a:endParaRPr lang="en-US" dirty="0">
              <a:cs typeface="Calibri"/>
            </a:endParaRPr>
          </a:p>
          <a:p>
            <a:pPr>
              <a:defRPr/>
            </a:pPr>
            <a:endParaRPr lang="en-US" dirty="0"/>
          </a:p>
          <a:p>
            <a:pPr>
              <a:defRPr/>
            </a:pPr>
            <a:r>
              <a:rPr lang="en-US" b="1" dirty="0"/>
              <a:t>Note to trainer: </a:t>
            </a:r>
            <a:r>
              <a:rPr lang="en-GB" b="0" i="0" dirty="0">
                <a:solidFill>
                  <a:srgbClr val="000000"/>
                </a:solidFill>
                <a:effectLst/>
                <a:latin typeface="WordVisi_MSFontService"/>
              </a:rPr>
              <a:t>To make the training more interactive, at the beginning of this slide, ask the workers: “What do you need to wear when working over or near water?” The answer is a life jacket or vest.</a:t>
            </a:r>
          </a:p>
          <a:p>
            <a:pPr>
              <a:defRPr/>
            </a:pPr>
            <a:endParaRPr lang="en-GB" b="0" i="0" dirty="0">
              <a:solidFill>
                <a:srgbClr val="000000"/>
              </a:solidFill>
              <a:effectLst/>
              <a:latin typeface="WordVisi_MSFontServic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Photo by:</a:t>
            </a:r>
            <a:r>
              <a:rPr lang="en-US" sz="1200" b="1" dirty="0">
                <a:latin typeface="+mn-lt"/>
              </a:rPr>
              <a:t> </a:t>
            </a:r>
            <a:r>
              <a:rPr lang="en-US" dirty="0"/>
              <a:t> Shutterstock.com</a:t>
            </a:r>
            <a:endParaRPr lang="en-US" sz="1200"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br>
              <a:rPr lang="en-US" dirty="0"/>
            </a:b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9</a:t>
            </a:fld>
            <a:endParaRPr lang="en-GB" dirty="0"/>
          </a:p>
        </p:txBody>
      </p:sp>
    </p:spTree>
    <p:extLst>
      <p:ext uri="{BB962C8B-B14F-4D97-AF65-F5344CB8AC3E}">
        <p14:creationId xmlns:p14="http://schemas.microsoft.com/office/powerpoint/2010/main" val="1788938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Left">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157F420-9766-4271-8835-1998405F7D47}"/>
              </a:ext>
            </a:extLst>
          </p:cNvPr>
          <p:cNvSpPr>
            <a:spLocks noGrp="1"/>
          </p:cNvSpPr>
          <p:nvPr>
            <p:ph type="subTitle" idx="1"/>
          </p:nvPr>
        </p:nvSpPr>
        <p:spPr>
          <a:xfrm>
            <a:off x="666749" y="914400"/>
            <a:ext cx="4576763" cy="5143500"/>
          </a:xfrm>
          <a:prstGeom prst="rect">
            <a:avLst/>
          </a:prstGeom>
        </p:spPr>
        <p:txBody>
          <a:bodyPr>
            <a:normAutofit/>
          </a:bodyPr>
          <a:lstStyle>
            <a:lvl1pPr marL="342900" indent="-342900" algn="l">
              <a:buFont typeface="Arial" charset="0"/>
              <a:buChar char="•"/>
              <a:defRPr sz="2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7" name="Group 6"/>
          <p:cNvGrpSpPr/>
          <p:nvPr userDrawn="1"/>
        </p:nvGrpSpPr>
        <p:grpSpPr>
          <a:xfrm>
            <a:off x="-5" y="-20581"/>
            <a:ext cx="7715255" cy="615363"/>
            <a:chOff x="-5" y="-20581"/>
            <a:chExt cx="7715255" cy="615363"/>
          </a:xfrm>
        </p:grpSpPr>
        <p:sp>
          <p:nvSpPr>
            <p:cNvPr id="8" name="Rectangle 8"/>
            <p:cNvSpPr/>
            <p:nvPr userDrawn="1"/>
          </p:nvSpPr>
          <p:spPr>
            <a:xfrm rot="10800000" flipV="1">
              <a:off x="-5" y="-20581"/>
              <a:ext cx="6280870"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0 w 5405980"/>
                <a:gd name="connsiteY0" fmla="*/ 23643 h 589441"/>
                <a:gd name="connsiteX1" fmla="*/ 5405980 w 5405980"/>
                <a:gd name="connsiteY1" fmla="*/ 0 h 589441"/>
                <a:gd name="connsiteX2" fmla="*/ 5405980 w 5405980"/>
                <a:gd name="connsiteY2" fmla="*/ 589441 h 589441"/>
                <a:gd name="connsiteX3" fmla="*/ 1104367 w 5405980"/>
                <a:gd name="connsiteY3" fmla="*/ 589441 h 589441"/>
                <a:gd name="connsiteX4" fmla="*/ 0 w 5405980"/>
                <a:gd name="connsiteY4" fmla="*/ 23643 h 589441"/>
                <a:gd name="connsiteX0" fmla="*/ 0 w 5405980"/>
                <a:gd name="connsiteY0" fmla="*/ 23643 h 589441"/>
                <a:gd name="connsiteX1" fmla="*/ 5405980 w 5405980"/>
                <a:gd name="connsiteY1" fmla="*/ 0 h 589441"/>
                <a:gd name="connsiteX2" fmla="*/ 5405980 w 5405980"/>
                <a:gd name="connsiteY2" fmla="*/ 589441 h 589441"/>
                <a:gd name="connsiteX3" fmla="*/ 604466 w 5405980"/>
                <a:gd name="connsiteY3" fmla="*/ 589441 h 589441"/>
                <a:gd name="connsiteX4" fmla="*/ 0 w 5405980"/>
                <a:gd name="connsiteY4" fmla="*/ 23643 h 589441"/>
                <a:gd name="connsiteX0" fmla="*/ 0 w 5367526"/>
                <a:gd name="connsiteY0" fmla="*/ 23643 h 589441"/>
                <a:gd name="connsiteX1" fmla="*/ 5367526 w 5367526"/>
                <a:gd name="connsiteY1" fmla="*/ 0 h 589441"/>
                <a:gd name="connsiteX2" fmla="*/ 5367526 w 5367526"/>
                <a:gd name="connsiteY2" fmla="*/ 589441 h 589441"/>
                <a:gd name="connsiteX3" fmla="*/ 566012 w 5367526"/>
                <a:gd name="connsiteY3" fmla="*/ 589441 h 589441"/>
                <a:gd name="connsiteX4" fmla="*/ 0 w 5367526"/>
                <a:gd name="connsiteY4" fmla="*/ 23643 h 589441"/>
                <a:gd name="connsiteX0" fmla="*/ 0 w 6152466"/>
                <a:gd name="connsiteY0" fmla="*/ 23643 h 589441"/>
                <a:gd name="connsiteX1" fmla="*/ 6152466 w 6152466"/>
                <a:gd name="connsiteY1" fmla="*/ 0 h 589441"/>
                <a:gd name="connsiteX2" fmla="*/ 6152466 w 6152466"/>
                <a:gd name="connsiteY2" fmla="*/ 589441 h 589441"/>
                <a:gd name="connsiteX3" fmla="*/ 1350952 w 6152466"/>
                <a:gd name="connsiteY3" fmla="*/ 589441 h 589441"/>
                <a:gd name="connsiteX4" fmla="*/ 0 w 6152466"/>
                <a:gd name="connsiteY4" fmla="*/ 23643 h 589441"/>
                <a:gd name="connsiteX0" fmla="*/ 0 w 6218799"/>
                <a:gd name="connsiteY0" fmla="*/ 12695 h 589441"/>
                <a:gd name="connsiteX1" fmla="*/ 6218799 w 6218799"/>
                <a:gd name="connsiteY1" fmla="*/ 0 h 589441"/>
                <a:gd name="connsiteX2" fmla="*/ 6218799 w 6218799"/>
                <a:gd name="connsiteY2" fmla="*/ 589441 h 589441"/>
                <a:gd name="connsiteX3" fmla="*/ 1417285 w 6218799"/>
                <a:gd name="connsiteY3" fmla="*/ 589441 h 589441"/>
                <a:gd name="connsiteX4" fmla="*/ 0 w 6218799"/>
                <a:gd name="connsiteY4" fmla="*/ 12695 h 589441"/>
                <a:gd name="connsiteX0" fmla="*/ 0 w 6218799"/>
                <a:gd name="connsiteY0" fmla="*/ 12695 h 589441"/>
                <a:gd name="connsiteX1" fmla="*/ 6218799 w 6218799"/>
                <a:gd name="connsiteY1" fmla="*/ 0 h 589441"/>
                <a:gd name="connsiteX2" fmla="*/ 6218799 w 6218799"/>
                <a:gd name="connsiteY2" fmla="*/ 589441 h 589441"/>
                <a:gd name="connsiteX3" fmla="*/ 532845 w 6218799"/>
                <a:gd name="connsiteY3" fmla="*/ 589441 h 589441"/>
                <a:gd name="connsiteX4" fmla="*/ 0 w 6218799"/>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1019287 w 6705241"/>
                <a:gd name="connsiteY3" fmla="*/ 589441 h 589441"/>
                <a:gd name="connsiteX4" fmla="*/ 0 w 6705241"/>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731844 w 6705241"/>
                <a:gd name="connsiteY3" fmla="*/ 578492 h 589441"/>
                <a:gd name="connsiteX4" fmla="*/ 0 w 6705241"/>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742900 w 6705241"/>
                <a:gd name="connsiteY3" fmla="*/ 589441 h 589441"/>
                <a:gd name="connsiteX4" fmla="*/ 0 w 6705241"/>
                <a:gd name="connsiteY4" fmla="*/ 12695 h 589441"/>
                <a:gd name="connsiteX0" fmla="*/ 0 w 6627853"/>
                <a:gd name="connsiteY0" fmla="*/ 12695 h 589441"/>
                <a:gd name="connsiteX1" fmla="*/ 6627853 w 6627853"/>
                <a:gd name="connsiteY1" fmla="*/ 0 h 589441"/>
                <a:gd name="connsiteX2" fmla="*/ 6627853 w 6627853"/>
                <a:gd name="connsiteY2" fmla="*/ 589441 h 589441"/>
                <a:gd name="connsiteX3" fmla="*/ 665512 w 6627853"/>
                <a:gd name="connsiteY3" fmla="*/ 589441 h 589441"/>
                <a:gd name="connsiteX4" fmla="*/ 0 w 6627853"/>
                <a:gd name="connsiteY4" fmla="*/ 12695 h 589441"/>
                <a:gd name="connsiteX0" fmla="*/ 0 w 7324349"/>
                <a:gd name="connsiteY0" fmla="*/ 12695 h 589441"/>
                <a:gd name="connsiteX1" fmla="*/ 7324349 w 7324349"/>
                <a:gd name="connsiteY1" fmla="*/ 0 h 589441"/>
                <a:gd name="connsiteX2" fmla="*/ 7324349 w 7324349"/>
                <a:gd name="connsiteY2" fmla="*/ 589441 h 589441"/>
                <a:gd name="connsiteX3" fmla="*/ 1362008 w 7324349"/>
                <a:gd name="connsiteY3" fmla="*/ 589441 h 589441"/>
                <a:gd name="connsiteX4" fmla="*/ 0 w 7324349"/>
                <a:gd name="connsiteY4" fmla="*/ 12695 h 589441"/>
                <a:gd name="connsiteX0" fmla="*/ 0 w 7324349"/>
                <a:gd name="connsiteY0" fmla="*/ 12695 h 589441"/>
                <a:gd name="connsiteX1" fmla="*/ 7324349 w 7324349"/>
                <a:gd name="connsiteY1" fmla="*/ 0 h 589441"/>
                <a:gd name="connsiteX2" fmla="*/ 7324349 w 7324349"/>
                <a:gd name="connsiteY2" fmla="*/ 589441 h 589441"/>
                <a:gd name="connsiteX3" fmla="*/ 687623 w 7324349"/>
                <a:gd name="connsiteY3" fmla="*/ 589441 h 589441"/>
                <a:gd name="connsiteX4" fmla="*/ 0 w 7324349"/>
                <a:gd name="connsiteY4" fmla="*/ 12695 h 589441"/>
                <a:gd name="connsiteX0" fmla="*/ 0 w 7832902"/>
                <a:gd name="connsiteY0" fmla="*/ 1746 h 589441"/>
                <a:gd name="connsiteX1" fmla="*/ 7832902 w 7832902"/>
                <a:gd name="connsiteY1" fmla="*/ 0 h 589441"/>
                <a:gd name="connsiteX2" fmla="*/ 7832902 w 7832902"/>
                <a:gd name="connsiteY2" fmla="*/ 589441 h 589441"/>
                <a:gd name="connsiteX3" fmla="*/ 1196176 w 7832902"/>
                <a:gd name="connsiteY3" fmla="*/ 589441 h 589441"/>
                <a:gd name="connsiteX4" fmla="*/ 0 w 7832902"/>
                <a:gd name="connsiteY4" fmla="*/ 1746 h 589441"/>
                <a:gd name="connsiteX0" fmla="*/ 0 w 7832902"/>
                <a:gd name="connsiteY0" fmla="*/ 1746 h 589441"/>
                <a:gd name="connsiteX1" fmla="*/ 7832902 w 7832902"/>
                <a:gd name="connsiteY1" fmla="*/ 0 h 589441"/>
                <a:gd name="connsiteX2" fmla="*/ 7832902 w 7832902"/>
                <a:gd name="connsiteY2" fmla="*/ 589441 h 589441"/>
                <a:gd name="connsiteX3" fmla="*/ 897677 w 7832902"/>
                <a:gd name="connsiteY3" fmla="*/ 589441 h 589441"/>
                <a:gd name="connsiteX4" fmla="*/ 0 w 7832902"/>
                <a:gd name="connsiteY4" fmla="*/ 1746 h 589441"/>
                <a:gd name="connsiteX0" fmla="*/ 0 w 7644959"/>
                <a:gd name="connsiteY0" fmla="*/ 1746 h 589441"/>
                <a:gd name="connsiteX1" fmla="*/ 7644959 w 7644959"/>
                <a:gd name="connsiteY1" fmla="*/ 0 h 589441"/>
                <a:gd name="connsiteX2" fmla="*/ 7644959 w 7644959"/>
                <a:gd name="connsiteY2" fmla="*/ 589441 h 589441"/>
                <a:gd name="connsiteX3" fmla="*/ 709734 w 7644959"/>
                <a:gd name="connsiteY3" fmla="*/ 589441 h 589441"/>
                <a:gd name="connsiteX4" fmla="*/ 0 w 7644959"/>
                <a:gd name="connsiteY4" fmla="*/ 1746 h 589441"/>
                <a:gd name="connsiteX0" fmla="*/ 0 w 7534404"/>
                <a:gd name="connsiteY0" fmla="*/ 12695 h 589441"/>
                <a:gd name="connsiteX1" fmla="*/ 7534404 w 7534404"/>
                <a:gd name="connsiteY1" fmla="*/ 0 h 589441"/>
                <a:gd name="connsiteX2" fmla="*/ 7534404 w 7534404"/>
                <a:gd name="connsiteY2" fmla="*/ 589441 h 589441"/>
                <a:gd name="connsiteX3" fmla="*/ 599179 w 7534404"/>
                <a:gd name="connsiteY3" fmla="*/ 589441 h 589441"/>
                <a:gd name="connsiteX4" fmla="*/ 0 w 7534404"/>
                <a:gd name="connsiteY4" fmla="*/ 12695 h 589441"/>
                <a:gd name="connsiteX0" fmla="*/ 0 w 7235906"/>
                <a:gd name="connsiteY0" fmla="*/ 12695 h 589441"/>
                <a:gd name="connsiteX1" fmla="*/ 7235906 w 7235906"/>
                <a:gd name="connsiteY1" fmla="*/ 0 h 589441"/>
                <a:gd name="connsiteX2" fmla="*/ 7235906 w 7235906"/>
                <a:gd name="connsiteY2" fmla="*/ 589441 h 589441"/>
                <a:gd name="connsiteX3" fmla="*/ 300681 w 7235906"/>
                <a:gd name="connsiteY3" fmla="*/ 589441 h 589441"/>
                <a:gd name="connsiteX4" fmla="*/ 0 w 7235906"/>
                <a:gd name="connsiteY4" fmla="*/ 12695 h 589441"/>
                <a:gd name="connsiteX0" fmla="*/ 0 w 7235906"/>
                <a:gd name="connsiteY0" fmla="*/ 12695 h 589441"/>
                <a:gd name="connsiteX1" fmla="*/ 7235906 w 7235906"/>
                <a:gd name="connsiteY1" fmla="*/ 0 h 589441"/>
                <a:gd name="connsiteX2" fmla="*/ 7235906 w 7235906"/>
                <a:gd name="connsiteY2" fmla="*/ 589441 h 589441"/>
                <a:gd name="connsiteX3" fmla="*/ 532846 w 7235906"/>
                <a:gd name="connsiteY3" fmla="*/ 589441 h 589441"/>
                <a:gd name="connsiteX4" fmla="*/ 0 w 7235906"/>
                <a:gd name="connsiteY4" fmla="*/ 12695 h 589441"/>
                <a:gd name="connsiteX0" fmla="*/ 0 w 7180629"/>
                <a:gd name="connsiteY0" fmla="*/ 12695 h 589441"/>
                <a:gd name="connsiteX1" fmla="*/ 7180629 w 7180629"/>
                <a:gd name="connsiteY1" fmla="*/ 0 h 589441"/>
                <a:gd name="connsiteX2" fmla="*/ 7180629 w 7180629"/>
                <a:gd name="connsiteY2" fmla="*/ 589441 h 589441"/>
                <a:gd name="connsiteX3" fmla="*/ 477569 w 7180629"/>
                <a:gd name="connsiteY3" fmla="*/ 589441 h 589441"/>
                <a:gd name="connsiteX4" fmla="*/ 0 w 7180629"/>
                <a:gd name="connsiteY4" fmla="*/ 12695 h 589441"/>
                <a:gd name="connsiteX0" fmla="*/ 0 w 7180629"/>
                <a:gd name="connsiteY0" fmla="*/ 12695 h 589441"/>
                <a:gd name="connsiteX1" fmla="*/ 7180629 w 7180629"/>
                <a:gd name="connsiteY1" fmla="*/ 0 h 589441"/>
                <a:gd name="connsiteX2" fmla="*/ 7180629 w 7180629"/>
                <a:gd name="connsiteY2" fmla="*/ 589441 h 589441"/>
                <a:gd name="connsiteX3" fmla="*/ 1350954 w 7180629"/>
                <a:gd name="connsiteY3" fmla="*/ 589441 h 589441"/>
                <a:gd name="connsiteX4" fmla="*/ 0 w 7180629"/>
                <a:gd name="connsiteY4" fmla="*/ 12695 h 589441"/>
                <a:gd name="connsiteX0" fmla="*/ 0 w 6229856"/>
                <a:gd name="connsiteY0" fmla="*/ 23643 h 589441"/>
                <a:gd name="connsiteX1" fmla="*/ 6229856 w 6229856"/>
                <a:gd name="connsiteY1" fmla="*/ 0 h 589441"/>
                <a:gd name="connsiteX2" fmla="*/ 6229856 w 6229856"/>
                <a:gd name="connsiteY2" fmla="*/ 589441 h 589441"/>
                <a:gd name="connsiteX3" fmla="*/ 400181 w 6229856"/>
                <a:gd name="connsiteY3" fmla="*/ 589441 h 589441"/>
                <a:gd name="connsiteX4" fmla="*/ 0 w 6229856"/>
                <a:gd name="connsiteY4" fmla="*/ 23643 h 589441"/>
                <a:gd name="connsiteX0" fmla="*/ 0 w 6229856"/>
                <a:gd name="connsiteY0" fmla="*/ 23643 h 589441"/>
                <a:gd name="connsiteX1" fmla="*/ 6229856 w 6229856"/>
                <a:gd name="connsiteY1" fmla="*/ 0 h 589441"/>
                <a:gd name="connsiteX2" fmla="*/ 6229856 w 6229856"/>
                <a:gd name="connsiteY2" fmla="*/ 589441 h 589441"/>
                <a:gd name="connsiteX3" fmla="*/ 676568 w 6229856"/>
                <a:gd name="connsiteY3" fmla="*/ 589441 h 589441"/>
                <a:gd name="connsiteX4" fmla="*/ 0 w 6229856"/>
                <a:gd name="connsiteY4" fmla="*/ 23643 h 589441"/>
                <a:gd name="connsiteX0" fmla="*/ 0 w 6263022"/>
                <a:gd name="connsiteY0" fmla="*/ 12695 h 589441"/>
                <a:gd name="connsiteX1" fmla="*/ 6263022 w 6263022"/>
                <a:gd name="connsiteY1" fmla="*/ 0 h 589441"/>
                <a:gd name="connsiteX2" fmla="*/ 6263022 w 6263022"/>
                <a:gd name="connsiteY2" fmla="*/ 589441 h 589441"/>
                <a:gd name="connsiteX3" fmla="*/ 709734 w 6263022"/>
                <a:gd name="connsiteY3" fmla="*/ 589441 h 589441"/>
                <a:gd name="connsiteX4" fmla="*/ 0 w 6263022"/>
                <a:gd name="connsiteY4" fmla="*/ 12695 h 589441"/>
                <a:gd name="connsiteX0" fmla="*/ 0 w 6075079"/>
                <a:gd name="connsiteY0" fmla="*/ 23643 h 589441"/>
                <a:gd name="connsiteX1" fmla="*/ 6075079 w 6075079"/>
                <a:gd name="connsiteY1" fmla="*/ 0 h 589441"/>
                <a:gd name="connsiteX2" fmla="*/ 6075079 w 6075079"/>
                <a:gd name="connsiteY2" fmla="*/ 589441 h 589441"/>
                <a:gd name="connsiteX3" fmla="*/ 521791 w 6075079"/>
                <a:gd name="connsiteY3" fmla="*/ 589441 h 589441"/>
                <a:gd name="connsiteX4" fmla="*/ 0 w 6075079"/>
                <a:gd name="connsiteY4" fmla="*/ 23643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5079" h="589441">
                  <a:moveTo>
                    <a:pt x="0" y="23643"/>
                  </a:moveTo>
                  <a:lnTo>
                    <a:pt x="6075079" y="0"/>
                  </a:lnTo>
                  <a:lnTo>
                    <a:pt x="6075079" y="589441"/>
                  </a:lnTo>
                  <a:lnTo>
                    <a:pt x="521791" y="589441"/>
                  </a:lnTo>
                  <a:lnTo>
                    <a:pt x="0" y="23643"/>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230594" y="101108"/>
              <a:ext cx="7484656"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MODULE 17  </a:t>
              </a:r>
              <a:r>
                <a:rPr lang="en-US" dirty="0">
                  <a:solidFill>
                    <a:schemeClr val="bg1"/>
                  </a:solidFill>
                  <a:latin typeface="Arial" charset="0"/>
                  <a:ea typeface="Arial" charset="0"/>
                  <a:cs typeface="Arial" charset="0"/>
                </a:rPr>
                <a:t>•  WORKING</a:t>
              </a:r>
              <a:r>
                <a:rPr lang="en-US" baseline="0" dirty="0">
                  <a:solidFill>
                    <a:schemeClr val="bg1"/>
                  </a:solidFill>
                  <a:latin typeface="Arial" charset="0"/>
                  <a:ea typeface="Arial" charset="0"/>
                  <a:cs typeface="Arial" charset="0"/>
                </a:rPr>
                <a:t> OVER OR NEAR WATER</a:t>
              </a:r>
              <a:endParaRPr lang="en-US" b="1" dirty="0">
                <a:solidFill>
                  <a:schemeClr val="bg1"/>
                </a:solidFill>
                <a:latin typeface="Arial" charset="0"/>
                <a:ea typeface="Arial" charset="0"/>
                <a:cs typeface="Arial" charset="0"/>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1404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0535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Righ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E157F420-9766-4271-8835-1998405F7D47}"/>
              </a:ext>
            </a:extLst>
          </p:cNvPr>
          <p:cNvSpPr>
            <a:spLocks noGrp="1"/>
          </p:cNvSpPr>
          <p:nvPr>
            <p:ph type="subTitle" idx="1"/>
          </p:nvPr>
        </p:nvSpPr>
        <p:spPr>
          <a:xfrm>
            <a:off x="7124569" y="1045028"/>
            <a:ext cx="4576763" cy="5143500"/>
          </a:xfrm>
          <a:prstGeom prst="rect">
            <a:avLst/>
          </a:prstGeom>
        </p:spPr>
        <p:txBody>
          <a:bodyPr>
            <a:normAutofit/>
          </a:bodyPr>
          <a:lstStyle>
            <a:lvl1pPr marL="342900" indent="-342900" algn="l">
              <a:buFont typeface="Arial" charset="0"/>
              <a:buChar char="•"/>
              <a:defRPr sz="2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10" name="Group 9"/>
          <p:cNvGrpSpPr/>
          <p:nvPr userDrawn="1"/>
        </p:nvGrpSpPr>
        <p:grpSpPr>
          <a:xfrm>
            <a:off x="-5" y="-20581"/>
            <a:ext cx="7715255" cy="615363"/>
            <a:chOff x="-5" y="-20581"/>
            <a:chExt cx="7715255" cy="615363"/>
          </a:xfrm>
        </p:grpSpPr>
        <p:sp>
          <p:nvSpPr>
            <p:cNvPr id="17" name="Rectangle 8"/>
            <p:cNvSpPr/>
            <p:nvPr userDrawn="1"/>
          </p:nvSpPr>
          <p:spPr>
            <a:xfrm rot="10800000" flipV="1">
              <a:off x="-5" y="-20581"/>
              <a:ext cx="6280870"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0 w 5405980"/>
                <a:gd name="connsiteY0" fmla="*/ 23643 h 589441"/>
                <a:gd name="connsiteX1" fmla="*/ 5405980 w 5405980"/>
                <a:gd name="connsiteY1" fmla="*/ 0 h 589441"/>
                <a:gd name="connsiteX2" fmla="*/ 5405980 w 5405980"/>
                <a:gd name="connsiteY2" fmla="*/ 589441 h 589441"/>
                <a:gd name="connsiteX3" fmla="*/ 1104367 w 5405980"/>
                <a:gd name="connsiteY3" fmla="*/ 589441 h 589441"/>
                <a:gd name="connsiteX4" fmla="*/ 0 w 5405980"/>
                <a:gd name="connsiteY4" fmla="*/ 23643 h 589441"/>
                <a:gd name="connsiteX0" fmla="*/ 0 w 5405980"/>
                <a:gd name="connsiteY0" fmla="*/ 23643 h 589441"/>
                <a:gd name="connsiteX1" fmla="*/ 5405980 w 5405980"/>
                <a:gd name="connsiteY1" fmla="*/ 0 h 589441"/>
                <a:gd name="connsiteX2" fmla="*/ 5405980 w 5405980"/>
                <a:gd name="connsiteY2" fmla="*/ 589441 h 589441"/>
                <a:gd name="connsiteX3" fmla="*/ 604466 w 5405980"/>
                <a:gd name="connsiteY3" fmla="*/ 589441 h 589441"/>
                <a:gd name="connsiteX4" fmla="*/ 0 w 5405980"/>
                <a:gd name="connsiteY4" fmla="*/ 23643 h 589441"/>
                <a:gd name="connsiteX0" fmla="*/ 0 w 5367526"/>
                <a:gd name="connsiteY0" fmla="*/ 23643 h 589441"/>
                <a:gd name="connsiteX1" fmla="*/ 5367526 w 5367526"/>
                <a:gd name="connsiteY1" fmla="*/ 0 h 589441"/>
                <a:gd name="connsiteX2" fmla="*/ 5367526 w 5367526"/>
                <a:gd name="connsiteY2" fmla="*/ 589441 h 589441"/>
                <a:gd name="connsiteX3" fmla="*/ 566012 w 5367526"/>
                <a:gd name="connsiteY3" fmla="*/ 589441 h 589441"/>
                <a:gd name="connsiteX4" fmla="*/ 0 w 5367526"/>
                <a:gd name="connsiteY4" fmla="*/ 23643 h 589441"/>
                <a:gd name="connsiteX0" fmla="*/ 0 w 6152466"/>
                <a:gd name="connsiteY0" fmla="*/ 23643 h 589441"/>
                <a:gd name="connsiteX1" fmla="*/ 6152466 w 6152466"/>
                <a:gd name="connsiteY1" fmla="*/ 0 h 589441"/>
                <a:gd name="connsiteX2" fmla="*/ 6152466 w 6152466"/>
                <a:gd name="connsiteY2" fmla="*/ 589441 h 589441"/>
                <a:gd name="connsiteX3" fmla="*/ 1350952 w 6152466"/>
                <a:gd name="connsiteY3" fmla="*/ 589441 h 589441"/>
                <a:gd name="connsiteX4" fmla="*/ 0 w 6152466"/>
                <a:gd name="connsiteY4" fmla="*/ 23643 h 589441"/>
                <a:gd name="connsiteX0" fmla="*/ 0 w 6218799"/>
                <a:gd name="connsiteY0" fmla="*/ 12695 h 589441"/>
                <a:gd name="connsiteX1" fmla="*/ 6218799 w 6218799"/>
                <a:gd name="connsiteY1" fmla="*/ 0 h 589441"/>
                <a:gd name="connsiteX2" fmla="*/ 6218799 w 6218799"/>
                <a:gd name="connsiteY2" fmla="*/ 589441 h 589441"/>
                <a:gd name="connsiteX3" fmla="*/ 1417285 w 6218799"/>
                <a:gd name="connsiteY3" fmla="*/ 589441 h 589441"/>
                <a:gd name="connsiteX4" fmla="*/ 0 w 6218799"/>
                <a:gd name="connsiteY4" fmla="*/ 12695 h 589441"/>
                <a:gd name="connsiteX0" fmla="*/ 0 w 6218799"/>
                <a:gd name="connsiteY0" fmla="*/ 12695 h 589441"/>
                <a:gd name="connsiteX1" fmla="*/ 6218799 w 6218799"/>
                <a:gd name="connsiteY1" fmla="*/ 0 h 589441"/>
                <a:gd name="connsiteX2" fmla="*/ 6218799 w 6218799"/>
                <a:gd name="connsiteY2" fmla="*/ 589441 h 589441"/>
                <a:gd name="connsiteX3" fmla="*/ 532845 w 6218799"/>
                <a:gd name="connsiteY3" fmla="*/ 589441 h 589441"/>
                <a:gd name="connsiteX4" fmla="*/ 0 w 6218799"/>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1019287 w 6705241"/>
                <a:gd name="connsiteY3" fmla="*/ 589441 h 589441"/>
                <a:gd name="connsiteX4" fmla="*/ 0 w 6705241"/>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731844 w 6705241"/>
                <a:gd name="connsiteY3" fmla="*/ 578492 h 589441"/>
                <a:gd name="connsiteX4" fmla="*/ 0 w 6705241"/>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742900 w 6705241"/>
                <a:gd name="connsiteY3" fmla="*/ 589441 h 589441"/>
                <a:gd name="connsiteX4" fmla="*/ 0 w 6705241"/>
                <a:gd name="connsiteY4" fmla="*/ 12695 h 589441"/>
                <a:gd name="connsiteX0" fmla="*/ 0 w 6627853"/>
                <a:gd name="connsiteY0" fmla="*/ 12695 h 589441"/>
                <a:gd name="connsiteX1" fmla="*/ 6627853 w 6627853"/>
                <a:gd name="connsiteY1" fmla="*/ 0 h 589441"/>
                <a:gd name="connsiteX2" fmla="*/ 6627853 w 6627853"/>
                <a:gd name="connsiteY2" fmla="*/ 589441 h 589441"/>
                <a:gd name="connsiteX3" fmla="*/ 665512 w 6627853"/>
                <a:gd name="connsiteY3" fmla="*/ 589441 h 589441"/>
                <a:gd name="connsiteX4" fmla="*/ 0 w 6627853"/>
                <a:gd name="connsiteY4" fmla="*/ 12695 h 589441"/>
                <a:gd name="connsiteX0" fmla="*/ 0 w 7324349"/>
                <a:gd name="connsiteY0" fmla="*/ 12695 h 589441"/>
                <a:gd name="connsiteX1" fmla="*/ 7324349 w 7324349"/>
                <a:gd name="connsiteY1" fmla="*/ 0 h 589441"/>
                <a:gd name="connsiteX2" fmla="*/ 7324349 w 7324349"/>
                <a:gd name="connsiteY2" fmla="*/ 589441 h 589441"/>
                <a:gd name="connsiteX3" fmla="*/ 1362008 w 7324349"/>
                <a:gd name="connsiteY3" fmla="*/ 589441 h 589441"/>
                <a:gd name="connsiteX4" fmla="*/ 0 w 7324349"/>
                <a:gd name="connsiteY4" fmla="*/ 12695 h 589441"/>
                <a:gd name="connsiteX0" fmla="*/ 0 w 7324349"/>
                <a:gd name="connsiteY0" fmla="*/ 12695 h 589441"/>
                <a:gd name="connsiteX1" fmla="*/ 7324349 w 7324349"/>
                <a:gd name="connsiteY1" fmla="*/ 0 h 589441"/>
                <a:gd name="connsiteX2" fmla="*/ 7324349 w 7324349"/>
                <a:gd name="connsiteY2" fmla="*/ 589441 h 589441"/>
                <a:gd name="connsiteX3" fmla="*/ 687623 w 7324349"/>
                <a:gd name="connsiteY3" fmla="*/ 589441 h 589441"/>
                <a:gd name="connsiteX4" fmla="*/ 0 w 7324349"/>
                <a:gd name="connsiteY4" fmla="*/ 12695 h 589441"/>
                <a:gd name="connsiteX0" fmla="*/ 0 w 7832902"/>
                <a:gd name="connsiteY0" fmla="*/ 1746 h 589441"/>
                <a:gd name="connsiteX1" fmla="*/ 7832902 w 7832902"/>
                <a:gd name="connsiteY1" fmla="*/ 0 h 589441"/>
                <a:gd name="connsiteX2" fmla="*/ 7832902 w 7832902"/>
                <a:gd name="connsiteY2" fmla="*/ 589441 h 589441"/>
                <a:gd name="connsiteX3" fmla="*/ 1196176 w 7832902"/>
                <a:gd name="connsiteY3" fmla="*/ 589441 h 589441"/>
                <a:gd name="connsiteX4" fmla="*/ 0 w 7832902"/>
                <a:gd name="connsiteY4" fmla="*/ 1746 h 589441"/>
                <a:gd name="connsiteX0" fmla="*/ 0 w 7832902"/>
                <a:gd name="connsiteY0" fmla="*/ 1746 h 589441"/>
                <a:gd name="connsiteX1" fmla="*/ 7832902 w 7832902"/>
                <a:gd name="connsiteY1" fmla="*/ 0 h 589441"/>
                <a:gd name="connsiteX2" fmla="*/ 7832902 w 7832902"/>
                <a:gd name="connsiteY2" fmla="*/ 589441 h 589441"/>
                <a:gd name="connsiteX3" fmla="*/ 897677 w 7832902"/>
                <a:gd name="connsiteY3" fmla="*/ 589441 h 589441"/>
                <a:gd name="connsiteX4" fmla="*/ 0 w 7832902"/>
                <a:gd name="connsiteY4" fmla="*/ 1746 h 589441"/>
                <a:gd name="connsiteX0" fmla="*/ 0 w 7644959"/>
                <a:gd name="connsiteY0" fmla="*/ 1746 h 589441"/>
                <a:gd name="connsiteX1" fmla="*/ 7644959 w 7644959"/>
                <a:gd name="connsiteY1" fmla="*/ 0 h 589441"/>
                <a:gd name="connsiteX2" fmla="*/ 7644959 w 7644959"/>
                <a:gd name="connsiteY2" fmla="*/ 589441 h 589441"/>
                <a:gd name="connsiteX3" fmla="*/ 709734 w 7644959"/>
                <a:gd name="connsiteY3" fmla="*/ 589441 h 589441"/>
                <a:gd name="connsiteX4" fmla="*/ 0 w 7644959"/>
                <a:gd name="connsiteY4" fmla="*/ 1746 h 589441"/>
                <a:gd name="connsiteX0" fmla="*/ 0 w 7534404"/>
                <a:gd name="connsiteY0" fmla="*/ 12695 h 589441"/>
                <a:gd name="connsiteX1" fmla="*/ 7534404 w 7534404"/>
                <a:gd name="connsiteY1" fmla="*/ 0 h 589441"/>
                <a:gd name="connsiteX2" fmla="*/ 7534404 w 7534404"/>
                <a:gd name="connsiteY2" fmla="*/ 589441 h 589441"/>
                <a:gd name="connsiteX3" fmla="*/ 599179 w 7534404"/>
                <a:gd name="connsiteY3" fmla="*/ 589441 h 589441"/>
                <a:gd name="connsiteX4" fmla="*/ 0 w 7534404"/>
                <a:gd name="connsiteY4" fmla="*/ 12695 h 589441"/>
                <a:gd name="connsiteX0" fmla="*/ 0 w 7235906"/>
                <a:gd name="connsiteY0" fmla="*/ 12695 h 589441"/>
                <a:gd name="connsiteX1" fmla="*/ 7235906 w 7235906"/>
                <a:gd name="connsiteY1" fmla="*/ 0 h 589441"/>
                <a:gd name="connsiteX2" fmla="*/ 7235906 w 7235906"/>
                <a:gd name="connsiteY2" fmla="*/ 589441 h 589441"/>
                <a:gd name="connsiteX3" fmla="*/ 300681 w 7235906"/>
                <a:gd name="connsiteY3" fmla="*/ 589441 h 589441"/>
                <a:gd name="connsiteX4" fmla="*/ 0 w 7235906"/>
                <a:gd name="connsiteY4" fmla="*/ 12695 h 589441"/>
                <a:gd name="connsiteX0" fmla="*/ 0 w 7235906"/>
                <a:gd name="connsiteY0" fmla="*/ 12695 h 589441"/>
                <a:gd name="connsiteX1" fmla="*/ 7235906 w 7235906"/>
                <a:gd name="connsiteY1" fmla="*/ 0 h 589441"/>
                <a:gd name="connsiteX2" fmla="*/ 7235906 w 7235906"/>
                <a:gd name="connsiteY2" fmla="*/ 589441 h 589441"/>
                <a:gd name="connsiteX3" fmla="*/ 532846 w 7235906"/>
                <a:gd name="connsiteY3" fmla="*/ 589441 h 589441"/>
                <a:gd name="connsiteX4" fmla="*/ 0 w 7235906"/>
                <a:gd name="connsiteY4" fmla="*/ 12695 h 589441"/>
                <a:gd name="connsiteX0" fmla="*/ 0 w 7180629"/>
                <a:gd name="connsiteY0" fmla="*/ 12695 h 589441"/>
                <a:gd name="connsiteX1" fmla="*/ 7180629 w 7180629"/>
                <a:gd name="connsiteY1" fmla="*/ 0 h 589441"/>
                <a:gd name="connsiteX2" fmla="*/ 7180629 w 7180629"/>
                <a:gd name="connsiteY2" fmla="*/ 589441 h 589441"/>
                <a:gd name="connsiteX3" fmla="*/ 477569 w 7180629"/>
                <a:gd name="connsiteY3" fmla="*/ 589441 h 589441"/>
                <a:gd name="connsiteX4" fmla="*/ 0 w 7180629"/>
                <a:gd name="connsiteY4" fmla="*/ 12695 h 589441"/>
                <a:gd name="connsiteX0" fmla="*/ 0 w 7180629"/>
                <a:gd name="connsiteY0" fmla="*/ 12695 h 589441"/>
                <a:gd name="connsiteX1" fmla="*/ 7180629 w 7180629"/>
                <a:gd name="connsiteY1" fmla="*/ 0 h 589441"/>
                <a:gd name="connsiteX2" fmla="*/ 7180629 w 7180629"/>
                <a:gd name="connsiteY2" fmla="*/ 589441 h 589441"/>
                <a:gd name="connsiteX3" fmla="*/ 1350954 w 7180629"/>
                <a:gd name="connsiteY3" fmla="*/ 589441 h 589441"/>
                <a:gd name="connsiteX4" fmla="*/ 0 w 7180629"/>
                <a:gd name="connsiteY4" fmla="*/ 12695 h 589441"/>
                <a:gd name="connsiteX0" fmla="*/ 0 w 6229856"/>
                <a:gd name="connsiteY0" fmla="*/ 23643 h 589441"/>
                <a:gd name="connsiteX1" fmla="*/ 6229856 w 6229856"/>
                <a:gd name="connsiteY1" fmla="*/ 0 h 589441"/>
                <a:gd name="connsiteX2" fmla="*/ 6229856 w 6229856"/>
                <a:gd name="connsiteY2" fmla="*/ 589441 h 589441"/>
                <a:gd name="connsiteX3" fmla="*/ 400181 w 6229856"/>
                <a:gd name="connsiteY3" fmla="*/ 589441 h 589441"/>
                <a:gd name="connsiteX4" fmla="*/ 0 w 6229856"/>
                <a:gd name="connsiteY4" fmla="*/ 23643 h 589441"/>
                <a:gd name="connsiteX0" fmla="*/ 0 w 6229856"/>
                <a:gd name="connsiteY0" fmla="*/ 23643 h 589441"/>
                <a:gd name="connsiteX1" fmla="*/ 6229856 w 6229856"/>
                <a:gd name="connsiteY1" fmla="*/ 0 h 589441"/>
                <a:gd name="connsiteX2" fmla="*/ 6229856 w 6229856"/>
                <a:gd name="connsiteY2" fmla="*/ 589441 h 589441"/>
                <a:gd name="connsiteX3" fmla="*/ 676568 w 6229856"/>
                <a:gd name="connsiteY3" fmla="*/ 589441 h 589441"/>
                <a:gd name="connsiteX4" fmla="*/ 0 w 6229856"/>
                <a:gd name="connsiteY4" fmla="*/ 23643 h 589441"/>
                <a:gd name="connsiteX0" fmla="*/ 0 w 6263022"/>
                <a:gd name="connsiteY0" fmla="*/ 12695 h 589441"/>
                <a:gd name="connsiteX1" fmla="*/ 6263022 w 6263022"/>
                <a:gd name="connsiteY1" fmla="*/ 0 h 589441"/>
                <a:gd name="connsiteX2" fmla="*/ 6263022 w 6263022"/>
                <a:gd name="connsiteY2" fmla="*/ 589441 h 589441"/>
                <a:gd name="connsiteX3" fmla="*/ 709734 w 6263022"/>
                <a:gd name="connsiteY3" fmla="*/ 589441 h 589441"/>
                <a:gd name="connsiteX4" fmla="*/ 0 w 6263022"/>
                <a:gd name="connsiteY4" fmla="*/ 12695 h 589441"/>
                <a:gd name="connsiteX0" fmla="*/ 0 w 6075079"/>
                <a:gd name="connsiteY0" fmla="*/ 23643 h 589441"/>
                <a:gd name="connsiteX1" fmla="*/ 6075079 w 6075079"/>
                <a:gd name="connsiteY1" fmla="*/ 0 h 589441"/>
                <a:gd name="connsiteX2" fmla="*/ 6075079 w 6075079"/>
                <a:gd name="connsiteY2" fmla="*/ 589441 h 589441"/>
                <a:gd name="connsiteX3" fmla="*/ 521791 w 6075079"/>
                <a:gd name="connsiteY3" fmla="*/ 589441 h 589441"/>
                <a:gd name="connsiteX4" fmla="*/ 0 w 6075079"/>
                <a:gd name="connsiteY4" fmla="*/ 23643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5079" h="589441">
                  <a:moveTo>
                    <a:pt x="0" y="23643"/>
                  </a:moveTo>
                  <a:lnTo>
                    <a:pt x="6075079" y="0"/>
                  </a:lnTo>
                  <a:lnTo>
                    <a:pt x="6075079" y="589441"/>
                  </a:lnTo>
                  <a:lnTo>
                    <a:pt x="521791" y="589441"/>
                  </a:lnTo>
                  <a:lnTo>
                    <a:pt x="0" y="23643"/>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userDrawn="1"/>
          </p:nvSpPr>
          <p:spPr>
            <a:xfrm>
              <a:off x="230594" y="101108"/>
              <a:ext cx="7484656"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MODULE 17  </a:t>
              </a:r>
              <a:r>
                <a:rPr lang="en-US" dirty="0">
                  <a:solidFill>
                    <a:schemeClr val="bg1"/>
                  </a:solidFill>
                  <a:latin typeface="Arial" charset="0"/>
                  <a:ea typeface="Arial" charset="0"/>
                  <a:cs typeface="Arial" charset="0"/>
                </a:rPr>
                <a:t>•  WORKING</a:t>
              </a:r>
              <a:r>
                <a:rPr lang="en-US" baseline="0" dirty="0">
                  <a:solidFill>
                    <a:schemeClr val="bg1"/>
                  </a:solidFill>
                  <a:latin typeface="Arial" charset="0"/>
                  <a:ea typeface="Arial" charset="0"/>
                  <a:cs typeface="Arial" charset="0"/>
                </a:rPr>
                <a:t> OVER OR NEAR WATER</a:t>
              </a:r>
              <a:endParaRPr lang="en-US" b="1" dirty="0">
                <a:solidFill>
                  <a:schemeClr val="bg1"/>
                </a:solidFill>
                <a:latin typeface="Arial" charset="0"/>
                <a:ea typeface="Arial" charset="0"/>
                <a:cs typeface="Arial" charset="0"/>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Top">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E157F420-9766-4271-8835-1998405F7D47}"/>
              </a:ext>
            </a:extLst>
          </p:cNvPr>
          <p:cNvSpPr>
            <a:spLocks noGrp="1"/>
          </p:cNvSpPr>
          <p:nvPr>
            <p:ph type="subTitle" idx="1"/>
          </p:nvPr>
        </p:nvSpPr>
        <p:spPr>
          <a:xfrm>
            <a:off x="538161" y="771525"/>
            <a:ext cx="11134726" cy="828675"/>
          </a:xfrm>
          <a:prstGeom prst="rect">
            <a:avLst/>
          </a:prstGeom>
        </p:spPr>
        <p:txBody>
          <a:bodyPr>
            <a:normAutofit/>
          </a:bodyPr>
          <a:lstStyle>
            <a:lvl1pPr marL="342900" indent="-342900" algn="l">
              <a:buFont typeface="Arial" charset="0"/>
              <a:buChar char="•"/>
              <a:defRPr sz="2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10" name="Group 9"/>
          <p:cNvGrpSpPr/>
          <p:nvPr userDrawn="1"/>
        </p:nvGrpSpPr>
        <p:grpSpPr>
          <a:xfrm>
            <a:off x="-5" y="-20581"/>
            <a:ext cx="7715255" cy="615363"/>
            <a:chOff x="-5" y="-20581"/>
            <a:chExt cx="7715255" cy="615363"/>
          </a:xfrm>
        </p:grpSpPr>
        <p:sp>
          <p:nvSpPr>
            <p:cNvPr id="17" name="Rectangle 8"/>
            <p:cNvSpPr/>
            <p:nvPr userDrawn="1"/>
          </p:nvSpPr>
          <p:spPr>
            <a:xfrm rot="10800000" flipV="1">
              <a:off x="-5" y="-20581"/>
              <a:ext cx="6280870"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0 w 5405980"/>
                <a:gd name="connsiteY0" fmla="*/ 23643 h 589441"/>
                <a:gd name="connsiteX1" fmla="*/ 5405980 w 5405980"/>
                <a:gd name="connsiteY1" fmla="*/ 0 h 589441"/>
                <a:gd name="connsiteX2" fmla="*/ 5405980 w 5405980"/>
                <a:gd name="connsiteY2" fmla="*/ 589441 h 589441"/>
                <a:gd name="connsiteX3" fmla="*/ 1104367 w 5405980"/>
                <a:gd name="connsiteY3" fmla="*/ 589441 h 589441"/>
                <a:gd name="connsiteX4" fmla="*/ 0 w 5405980"/>
                <a:gd name="connsiteY4" fmla="*/ 23643 h 589441"/>
                <a:gd name="connsiteX0" fmla="*/ 0 w 5405980"/>
                <a:gd name="connsiteY0" fmla="*/ 23643 h 589441"/>
                <a:gd name="connsiteX1" fmla="*/ 5405980 w 5405980"/>
                <a:gd name="connsiteY1" fmla="*/ 0 h 589441"/>
                <a:gd name="connsiteX2" fmla="*/ 5405980 w 5405980"/>
                <a:gd name="connsiteY2" fmla="*/ 589441 h 589441"/>
                <a:gd name="connsiteX3" fmla="*/ 604466 w 5405980"/>
                <a:gd name="connsiteY3" fmla="*/ 589441 h 589441"/>
                <a:gd name="connsiteX4" fmla="*/ 0 w 5405980"/>
                <a:gd name="connsiteY4" fmla="*/ 23643 h 589441"/>
                <a:gd name="connsiteX0" fmla="*/ 0 w 5367526"/>
                <a:gd name="connsiteY0" fmla="*/ 23643 h 589441"/>
                <a:gd name="connsiteX1" fmla="*/ 5367526 w 5367526"/>
                <a:gd name="connsiteY1" fmla="*/ 0 h 589441"/>
                <a:gd name="connsiteX2" fmla="*/ 5367526 w 5367526"/>
                <a:gd name="connsiteY2" fmla="*/ 589441 h 589441"/>
                <a:gd name="connsiteX3" fmla="*/ 566012 w 5367526"/>
                <a:gd name="connsiteY3" fmla="*/ 589441 h 589441"/>
                <a:gd name="connsiteX4" fmla="*/ 0 w 5367526"/>
                <a:gd name="connsiteY4" fmla="*/ 23643 h 589441"/>
                <a:gd name="connsiteX0" fmla="*/ 0 w 6152466"/>
                <a:gd name="connsiteY0" fmla="*/ 23643 h 589441"/>
                <a:gd name="connsiteX1" fmla="*/ 6152466 w 6152466"/>
                <a:gd name="connsiteY1" fmla="*/ 0 h 589441"/>
                <a:gd name="connsiteX2" fmla="*/ 6152466 w 6152466"/>
                <a:gd name="connsiteY2" fmla="*/ 589441 h 589441"/>
                <a:gd name="connsiteX3" fmla="*/ 1350952 w 6152466"/>
                <a:gd name="connsiteY3" fmla="*/ 589441 h 589441"/>
                <a:gd name="connsiteX4" fmla="*/ 0 w 6152466"/>
                <a:gd name="connsiteY4" fmla="*/ 23643 h 589441"/>
                <a:gd name="connsiteX0" fmla="*/ 0 w 6218799"/>
                <a:gd name="connsiteY0" fmla="*/ 12695 h 589441"/>
                <a:gd name="connsiteX1" fmla="*/ 6218799 w 6218799"/>
                <a:gd name="connsiteY1" fmla="*/ 0 h 589441"/>
                <a:gd name="connsiteX2" fmla="*/ 6218799 w 6218799"/>
                <a:gd name="connsiteY2" fmla="*/ 589441 h 589441"/>
                <a:gd name="connsiteX3" fmla="*/ 1417285 w 6218799"/>
                <a:gd name="connsiteY3" fmla="*/ 589441 h 589441"/>
                <a:gd name="connsiteX4" fmla="*/ 0 w 6218799"/>
                <a:gd name="connsiteY4" fmla="*/ 12695 h 589441"/>
                <a:gd name="connsiteX0" fmla="*/ 0 w 6218799"/>
                <a:gd name="connsiteY0" fmla="*/ 12695 h 589441"/>
                <a:gd name="connsiteX1" fmla="*/ 6218799 w 6218799"/>
                <a:gd name="connsiteY1" fmla="*/ 0 h 589441"/>
                <a:gd name="connsiteX2" fmla="*/ 6218799 w 6218799"/>
                <a:gd name="connsiteY2" fmla="*/ 589441 h 589441"/>
                <a:gd name="connsiteX3" fmla="*/ 532845 w 6218799"/>
                <a:gd name="connsiteY3" fmla="*/ 589441 h 589441"/>
                <a:gd name="connsiteX4" fmla="*/ 0 w 6218799"/>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1019287 w 6705241"/>
                <a:gd name="connsiteY3" fmla="*/ 589441 h 589441"/>
                <a:gd name="connsiteX4" fmla="*/ 0 w 6705241"/>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731844 w 6705241"/>
                <a:gd name="connsiteY3" fmla="*/ 578492 h 589441"/>
                <a:gd name="connsiteX4" fmla="*/ 0 w 6705241"/>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742900 w 6705241"/>
                <a:gd name="connsiteY3" fmla="*/ 589441 h 589441"/>
                <a:gd name="connsiteX4" fmla="*/ 0 w 6705241"/>
                <a:gd name="connsiteY4" fmla="*/ 12695 h 589441"/>
                <a:gd name="connsiteX0" fmla="*/ 0 w 6627853"/>
                <a:gd name="connsiteY0" fmla="*/ 12695 h 589441"/>
                <a:gd name="connsiteX1" fmla="*/ 6627853 w 6627853"/>
                <a:gd name="connsiteY1" fmla="*/ 0 h 589441"/>
                <a:gd name="connsiteX2" fmla="*/ 6627853 w 6627853"/>
                <a:gd name="connsiteY2" fmla="*/ 589441 h 589441"/>
                <a:gd name="connsiteX3" fmla="*/ 665512 w 6627853"/>
                <a:gd name="connsiteY3" fmla="*/ 589441 h 589441"/>
                <a:gd name="connsiteX4" fmla="*/ 0 w 6627853"/>
                <a:gd name="connsiteY4" fmla="*/ 12695 h 589441"/>
                <a:gd name="connsiteX0" fmla="*/ 0 w 7324349"/>
                <a:gd name="connsiteY0" fmla="*/ 12695 h 589441"/>
                <a:gd name="connsiteX1" fmla="*/ 7324349 w 7324349"/>
                <a:gd name="connsiteY1" fmla="*/ 0 h 589441"/>
                <a:gd name="connsiteX2" fmla="*/ 7324349 w 7324349"/>
                <a:gd name="connsiteY2" fmla="*/ 589441 h 589441"/>
                <a:gd name="connsiteX3" fmla="*/ 1362008 w 7324349"/>
                <a:gd name="connsiteY3" fmla="*/ 589441 h 589441"/>
                <a:gd name="connsiteX4" fmla="*/ 0 w 7324349"/>
                <a:gd name="connsiteY4" fmla="*/ 12695 h 589441"/>
                <a:gd name="connsiteX0" fmla="*/ 0 w 7324349"/>
                <a:gd name="connsiteY0" fmla="*/ 12695 h 589441"/>
                <a:gd name="connsiteX1" fmla="*/ 7324349 w 7324349"/>
                <a:gd name="connsiteY1" fmla="*/ 0 h 589441"/>
                <a:gd name="connsiteX2" fmla="*/ 7324349 w 7324349"/>
                <a:gd name="connsiteY2" fmla="*/ 589441 h 589441"/>
                <a:gd name="connsiteX3" fmla="*/ 687623 w 7324349"/>
                <a:gd name="connsiteY3" fmla="*/ 589441 h 589441"/>
                <a:gd name="connsiteX4" fmla="*/ 0 w 7324349"/>
                <a:gd name="connsiteY4" fmla="*/ 12695 h 589441"/>
                <a:gd name="connsiteX0" fmla="*/ 0 w 7832902"/>
                <a:gd name="connsiteY0" fmla="*/ 1746 h 589441"/>
                <a:gd name="connsiteX1" fmla="*/ 7832902 w 7832902"/>
                <a:gd name="connsiteY1" fmla="*/ 0 h 589441"/>
                <a:gd name="connsiteX2" fmla="*/ 7832902 w 7832902"/>
                <a:gd name="connsiteY2" fmla="*/ 589441 h 589441"/>
                <a:gd name="connsiteX3" fmla="*/ 1196176 w 7832902"/>
                <a:gd name="connsiteY3" fmla="*/ 589441 h 589441"/>
                <a:gd name="connsiteX4" fmla="*/ 0 w 7832902"/>
                <a:gd name="connsiteY4" fmla="*/ 1746 h 589441"/>
                <a:gd name="connsiteX0" fmla="*/ 0 w 7832902"/>
                <a:gd name="connsiteY0" fmla="*/ 1746 h 589441"/>
                <a:gd name="connsiteX1" fmla="*/ 7832902 w 7832902"/>
                <a:gd name="connsiteY1" fmla="*/ 0 h 589441"/>
                <a:gd name="connsiteX2" fmla="*/ 7832902 w 7832902"/>
                <a:gd name="connsiteY2" fmla="*/ 589441 h 589441"/>
                <a:gd name="connsiteX3" fmla="*/ 897677 w 7832902"/>
                <a:gd name="connsiteY3" fmla="*/ 589441 h 589441"/>
                <a:gd name="connsiteX4" fmla="*/ 0 w 7832902"/>
                <a:gd name="connsiteY4" fmla="*/ 1746 h 589441"/>
                <a:gd name="connsiteX0" fmla="*/ 0 w 7644959"/>
                <a:gd name="connsiteY0" fmla="*/ 1746 h 589441"/>
                <a:gd name="connsiteX1" fmla="*/ 7644959 w 7644959"/>
                <a:gd name="connsiteY1" fmla="*/ 0 h 589441"/>
                <a:gd name="connsiteX2" fmla="*/ 7644959 w 7644959"/>
                <a:gd name="connsiteY2" fmla="*/ 589441 h 589441"/>
                <a:gd name="connsiteX3" fmla="*/ 709734 w 7644959"/>
                <a:gd name="connsiteY3" fmla="*/ 589441 h 589441"/>
                <a:gd name="connsiteX4" fmla="*/ 0 w 7644959"/>
                <a:gd name="connsiteY4" fmla="*/ 1746 h 589441"/>
                <a:gd name="connsiteX0" fmla="*/ 0 w 7534404"/>
                <a:gd name="connsiteY0" fmla="*/ 12695 h 589441"/>
                <a:gd name="connsiteX1" fmla="*/ 7534404 w 7534404"/>
                <a:gd name="connsiteY1" fmla="*/ 0 h 589441"/>
                <a:gd name="connsiteX2" fmla="*/ 7534404 w 7534404"/>
                <a:gd name="connsiteY2" fmla="*/ 589441 h 589441"/>
                <a:gd name="connsiteX3" fmla="*/ 599179 w 7534404"/>
                <a:gd name="connsiteY3" fmla="*/ 589441 h 589441"/>
                <a:gd name="connsiteX4" fmla="*/ 0 w 7534404"/>
                <a:gd name="connsiteY4" fmla="*/ 12695 h 589441"/>
                <a:gd name="connsiteX0" fmla="*/ 0 w 7235906"/>
                <a:gd name="connsiteY0" fmla="*/ 12695 h 589441"/>
                <a:gd name="connsiteX1" fmla="*/ 7235906 w 7235906"/>
                <a:gd name="connsiteY1" fmla="*/ 0 h 589441"/>
                <a:gd name="connsiteX2" fmla="*/ 7235906 w 7235906"/>
                <a:gd name="connsiteY2" fmla="*/ 589441 h 589441"/>
                <a:gd name="connsiteX3" fmla="*/ 300681 w 7235906"/>
                <a:gd name="connsiteY3" fmla="*/ 589441 h 589441"/>
                <a:gd name="connsiteX4" fmla="*/ 0 w 7235906"/>
                <a:gd name="connsiteY4" fmla="*/ 12695 h 589441"/>
                <a:gd name="connsiteX0" fmla="*/ 0 w 7235906"/>
                <a:gd name="connsiteY0" fmla="*/ 12695 h 589441"/>
                <a:gd name="connsiteX1" fmla="*/ 7235906 w 7235906"/>
                <a:gd name="connsiteY1" fmla="*/ 0 h 589441"/>
                <a:gd name="connsiteX2" fmla="*/ 7235906 w 7235906"/>
                <a:gd name="connsiteY2" fmla="*/ 589441 h 589441"/>
                <a:gd name="connsiteX3" fmla="*/ 532846 w 7235906"/>
                <a:gd name="connsiteY3" fmla="*/ 589441 h 589441"/>
                <a:gd name="connsiteX4" fmla="*/ 0 w 7235906"/>
                <a:gd name="connsiteY4" fmla="*/ 12695 h 589441"/>
                <a:gd name="connsiteX0" fmla="*/ 0 w 7180629"/>
                <a:gd name="connsiteY0" fmla="*/ 12695 h 589441"/>
                <a:gd name="connsiteX1" fmla="*/ 7180629 w 7180629"/>
                <a:gd name="connsiteY1" fmla="*/ 0 h 589441"/>
                <a:gd name="connsiteX2" fmla="*/ 7180629 w 7180629"/>
                <a:gd name="connsiteY2" fmla="*/ 589441 h 589441"/>
                <a:gd name="connsiteX3" fmla="*/ 477569 w 7180629"/>
                <a:gd name="connsiteY3" fmla="*/ 589441 h 589441"/>
                <a:gd name="connsiteX4" fmla="*/ 0 w 7180629"/>
                <a:gd name="connsiteY4" fmla="*/ 12695 h 589441"/>
                <a:gd name="connsiteX0" fmla="*/ 0 w 7180629"/>
                <a:gd name="connsiteY0" fmla="*/ 12695 h 589441"/>
                <a:gd name="connsiteX1" fmla="*/ 7180629 w 7180629"/>
                <a:gd name="connsiteY1" fmla="*/ 0 h 589441"/>
                <a:gd name="connsiteX2" fmla="*/ 7180629 w 7180629"/>
                <a:gd name="connsiteY2" fmla="*/ 589441 h 589441"/>
                <a:gd name="connsiteX3" fmla="*/ 1350954 w 7180629"/>
                <a:gd name="connsiteY3" fmla="*/ 589441 h 589441"/>
                <a:gd name="connsiteX4" fmla="*/ 0 w 7180629"/>
                <a:gd name="connsiteY4" fmla="*/ 12695 h 589441"/>
                <a:gd name="connsiteX0" fmla="*/ 0 w 6229856"/>
                <a:gd name="connsiteY0" fmla="*/ 23643 h 589441"/>
                <a:gd name="connsiteX1" fmla="*/ 6229856 w 6229856"/>
                <a:gd name="connsiteY1" fmla="*/ 0 h 589441"/>
                <a:gd name="connsiteX2" fmla="*/ 6229856 w 6229856"/>
                <a:gd name="connsiteY2" fmla="*/ 589441 h 589441"/>
                <a:gd name="connsiteX3" fmla="*/ 400181 w 6229856"/>
                <a:gd name="connsiteY3" fmla="*/ 589441 h 589441"/>
                <a:gd name="connsiteX4" fmla="*/ 0 w 6229856"/>
                <a:gd name="connsiteY4" fmla="*/ 23643 h 589441"/>
                <a:gd name="connsiteX0" fmla="*/ 0 w 6229856"/>
                <a:gd name="connsiteY0" fmla="*/ 23643 h 589441"/>
                <a:gd name="connsiteX1" fmla="*/ 6229856 w 6229856"/>
                <a:gd name="connsiteY1" fmla="*/ 0 h 589441"/>
                <a:gd name="connsiteX2" fmla="*/ 6229856 w 6229856"/>
                <a:gd name="connsiteY2" fmla="*/ 589441 h 589441"/>
                <a:gd name="connsiteX3" fmla="*/ 676568 w 6229856"/>
                <a:gd name="connsiteY3" fmla="*/ 589441 h 589441"/>
                <a:gd name="connsiteX4" fmla="*/ 0 w 6229856"/>
                <a:gd name="connsiteY4" fmla="*/ 23643 h 589441"/>
                <a:gd name="connsiteX0" fmla="*/ 0 w 6263022"/>
                <a:gd name="connsiteY0" fmla="*/ 12695 h 589441"/>
                <a:gd name="connsiteX1" fmla="*/ 6263022 w 6263022"/>
                <a:gd name="connsiteY1" fmla="*/ 0 h 589441"/>
                <a:gd name="connsiteX2" fmla="*/ 6263022 w 6263022"/>
                <a:gd name="connsiteY2" fmla="*/ 589441 h 589441"/>
                <a:gd name="connsiteX3" fmla="*/ 709734 w 6263022"/>
                <a:gd name="connsiteY3" fmla="*/ 589441 h 589441"/>
                <a:gd name="connsiteX4" fmla="*/ 0 w 6263022"/>
                <a:gd name="connsiteY4" fmla="*/ 12695 h 589441"/>
                <a:gd name="connsiteX0" fmla="*/ 0 w 6075079"/>
                <a:gd name="connsiteY0" fmla="*/ 23643 h 589441"/>
                <a:gd name="connsiteX1" fmla="*/ 6075079 w 6075079"/>
                <a:gd name="connsiteY1" fmla="*/ 0 h 589441"/>
                <a:gd name="connsiteX2" fmla="*/ 6075079 w 6075079"/>
                <a:gd name="connsiteY2" fmla="*/ 589441 h 589441"/>
                <a:gd name="connsiteX3" fmla="*/ 521791 w 6075079"/>
                <a:gd name="connsiteY3" fmla="*/ 589441 h 589441"/>
                <a:gd name="connsiteX4" fmla="*/ 0 w 6075079"/>
                <a:gd name="connsiteY4" fmla="*/ 23643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5079" h="589441">
                  <a:moveTo>
                    <a:pt x="0" y="23643"/>
                  </a:moveTo>
                  <a:lnTo>
                    <a:pt x="6075079" y="0"/>
                  </a:lnTo>
                  <a:lnTo>
                    <a:pt x="6075079" y="589441"/>
                  </a:lnTo>
                  <a:lnTo>
                    <a:pt x="521791" y="589441"/>
                  </a:lnTo>
                  <a:lnTo>
                    <a:pt x="0" y="23643"/>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userDrawn="1"/>
          </p:nvSpPr>
          <p:spPr>
            <a:xfrm>
              <a:off x="230594" y="101108"/>
              <a:ext cx="7484656"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MODULE 17  </a:t>
              </a:r>
              <a:r>
                <a:rPr lang="en-US" dirty="0">
                  <a:solidFill>
                    <a:schemeClr val="bg1"/>
                  </a:solidFill>
                  <a:latin typeface="Arial" charset="0"/>
                  <a:ea typeface="Arial" charset="0"/>
                  <a:cs typeface="Arial" charset="0"/>
                </a:rPr>
                <a:t>•  WORKING</a:t>
              </a:r>
              <a:r>
                <a:rPr lang="en-US" baseline="0" dirty="0">
                  <a:solidFill>
                    <a:schemeClr val="bg1"/>
                  </a:solidFill>
                  <a:latin typeface="Arial" charset="0"/>
                  <a:ea typeface="Arial" charset="0"/>
                  <a:cs typeface="Arial" charset="0"/>
                </a:rPr>
                <a:t> OVER OR NEAR WATER</a:t>
              </a:r>
              <a:endParaRPr lang="en-US" b="1" dirty="0">
                <a:solidFill>
                  <a:schemeClr val="bg1"/>
                </a:solidFill>
                <a:latin typeface="Arial" charset="0"/>
                <a:ea typeface="Arial" charset="0"/>
                <a:cs typeface="Arial" charset="0"/>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Bottom">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E157F420-9766-4271-8835-1998405F7D47}"/>
              </a:ext>
            </a:extLst>
          </p:cNvPr>
          <p:cNvSpPr>
            <a:spLocks noGrp="1"/>
          </p:cNvSpPr>
          <p:nvPr>
            <p:ph type="subTitle" idx="1"/>
          </p:nvPr>
        </p:nvSpPr>
        <p:spPr>
          <a:xfrm>
            <a:off x="538161" y="5272087"/>
            <a:ext cx="11134726" cy="828675"/>
          </a:xfrm>
          <a:prstGeom prst="rect">
            <a:avLst/>
          </a:prstGeom>
        </p:spPr>
        <p:txBody>
          <a:bodyPr>
            <a:normAutofit/>
          </a:bodyPr>
          <a:lstStyle>
            <a:lvl1pPr marL="342900" indent="-342900" algn="l">
              <a:buFont typeface="Arial" charset="0"/>
              <a:buChar char="•"/>
              <a:defRPr sz="2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11" name="Group 10"/>
          <p:cNvGrpSpPr/>
          <p:nvPr userDrawn="1"/>
        </p:nvGrpSpPr>
        <p:grpSpPr>
          <a:xfrm>
            <a:off x="-5" y="-20581"/>
            <a:ext cx="7715255" cy="615363"/>
            <a:chOff x="-5" y="-20581"/>
            <a:chExt cx="7715255" cy="615363"/>
          </a:xfrm>
        </p:grpSpPr>
        <p:sp>
          <p:nvSpPr>
            <p:cNvPr id="17" name="Rectangle 8"/>
            <p:cNvSpPr/>
            <p:nvPr userDrawn="1"/>
          </p:nvSpPr>
          <p:spPr>
            <a:xfrm rot="10800000" flipV="1">
              <a:off x="-5" y="-20581"/>
              <a:ext cx="6280870"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0 w 5405980"/>
                <a:gd name="connsiteY0" fmla="*/ 23643 h 589441"/>
                <a:gd name="connsiteX1" fmla="*/ 5405980 w 5405980"/>
                <a:gd name="connsiteY1" fmla="*/ 0 h 589441"/>
                <a:gd name="connsiteX2" fmla="*/ 5405980 w 5405980"/>
                <a:gd name="connsiteY2" fmla="*/ 589441 h 589441"/>
                <a:gd name="connsiteX3" fmla="*/ 1104367 w 5405980"/>
                <a:gd name="connsiteY3" fmla="*/ 589441 h 589441"/>
                <a:gd name="connsiteX4" fmla="*/ 0 w 5405980"/>
                <a:gd name="connsiteY4" fmla="*/ 23643 h 589441"/>
                <a:gd name="connsiteX0" fmla="*/ 0 w 5405980"/>
                <a:gd name="connsiteY0" fmla="*/ 23643 h 589441"/>
                <a:gd name="connsiteX1" fmla="*/ 5405980 w 5405980"/>
                <a:gd name="connsiteY1" fmla="*/ 0 h 589441"/>
                <a:gd name="connsiteX2" fmla="*/ 5405980 w 5405980"/>
                <a:gd name="connsiteY2" fmla="*/ 589441 h 589441"/>
                <a:gd name="connsiteX3" fmla="*/ 604466 w 5405980"/>
                <a:gd name="connsiteY3" fmla="*/ 589441 h 589441"/>
                <a:gd name="connsiteX4" fmla="*/ 0 w 5405980"/>
                <a:gd name="connsiteY4" fmla="*/ 23643 h 589441"/>
                <a:gd name="connsiteX0" fmla="*/ 0 w 5367526"/>
                <a:gd name="connsiteY0" fmla="*/ 23643 h 589441"/>
                <a:gd name="connsiteX1" fmla="*/ 5367526 w 5367526"/>
                <a:gd name="connsiteY1" fmla="*/ 0 h 589441"/>
                <a:gd name="connsiteX2" fmla="*/ 5367526 w 5367526"/>
                <a:gd name="connsiteY2" fmla="*/ 589441 h 589441"/>
                <a:gd name="connsiteX3" fmla="*/ 566012 w 5367526"/>
                <a:gd name="connsiteY3" fmla="*/ 589441 h 589441"/>
                <a:gd name="connsiteX4" fmla="*/ 0 w 5367526"/>
                <a:gd name="connsiteY4" fmla="*/ 23643 h 589441"/>
                <a:gd name="connsiteX0" fmla="*/ 0 w 6152466"/>
                <a:gd name="connsiteY0" fmla="*/ 23643 h 589441"/>
                <a:gd name="connsiteX1" fmla="*/ 6152466 w 6152466"/>
                <a:gd name="connsiteY1" fmla="*/ 0 h 589441"/>
                <a:gd name="connsiteX2" fmla="*/ 6152466 w 6152466"/>
                <a:gd name="connsiteY2" fmla="*/ 589441 h 589441"/>
                <a:gd name="connsiteX3" fmla="*/ 1350952 w 6152466"/>
                <a:gd name="connsiteY3" fmla="*/ 589441 h 589441"/>
                <a:gd name="connsiteX4" fmla="*/ 0 w 6152466"/>
                <a:gd name="connsiteY4" fmla="*/ 23643 h 589441"/>
                <a:gd name="connsiteX0" fmla="*/ 0 w 6218799"/>
                <a:gd name="connsiteY0" fmla="*/ 12695 h 589441"/>
                <a:gd name="connsiteX1" fmla="*/ 6218799 w 6218799"/>
                <a:gd name="connsiteY1" fmla="*/ 0 h 589441"/>
                <a:gd name="connsiteX2" fmla="*/ 6218799 w 6218799"/>
                <a:gd name="connsiteY2" fmla="*/ 589441 h 589441"/>
                <a:gd name="connsiteX3" fmla="*/ 1417285 w 6218799"/>
                <a:gd name="connsiteY3" fmla="*/ 589441 h 589441"/>
                <a:gd name="connsiteX4" fmla="*/ 0 w 6218799"/>
                <a:gd name="connsiteY4" fmla="*/ 12695 h 589441"/>
                <a:gd name="connsiteX0" fmla="*/ 0 w 6218799"/>
                <a:gd name="connsiteY0" fmla="*/ 12695 h 589441"/>
                <a:gd name="connsiteX1" fmla="*/ 6218799 w 6218799"/>
                <a:gd name="connsiteY1" fmla="*/ 0 h 589441"/>
                <a:gd name="connsiteX2" fmla="*/ 6218799 w 6218799"/>
                <a:gd name="connsiteY2" fmla="*/ 589441 h 589441"/>
                <a:gd name="connsiteX3" fmla="*/ 532845 w 6218799"/>
                <a:gd name="connsiteY3" fmla="*/ 589441 h 589441"/>
                <a:gd name="connsiteX4" fmla="*/ 0 w 6218799"/>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1019287 w 6705241"/>
                <a:gd name="connsiteY3" fmla="*/ 589441 h 589441"/>
                <a:gd name="connsiteX4" fmla="*/ 0 w 6705241"/>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731844 w 6705241"/>
                <a:gd name="connsiteY3" fmla="*/ 578492 h 589441"/>
                <a:gd name="connsiteX4" fmla="*/ 0 w 6705241"/>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742900 w 6705241"/>
                <a:gd name="connsiteY3" fmla="*/ 589441 h 589441"/>
                <a:gd name="connsiteX4" fmla="*/ 0 w 6705241"/>
                <a:gd name="connsiteY4" fmla="*/ 12695 h 589441"/>
                <a:gd name="connsiteX0" fmla="*/ 0 w 6627853"/>
                <a:gd name="connsiteY0" fmla="*/ 12695 h 589441"/>
                <a:gd name="connsiteX1" fmla="*/ 6627853 w 6627853"/>
                <a:gd name="connsiteY1" fmla="*/ 0 h 589441"/>
                <a:gd name="connsiteX2" fmla="*/ 6627853 w 6627853"/>
                <a:gd name="connsiteY2" fmla="*/ 589441 h 589441"/>
                <a:gd name="connsiteX3" fmla="*/ 665512 w 6627853"/>
                <a:gd name="connsiteY3" fmla="*/ 589441 h 589441"/>
                <a:gd name="connsiteX4" fmla="*/ 0 w 6627853"/>
                <a:gd name="connsiteY4" fmla="*/ 12695 h 589441"/>
                <a:gd name="connsiteX0" fmla="*/ 0 w 7324349"/>
                <a:gd name="connsiteY0" fmla="*/ 12695 h 589441"/>
                <a:gd name="connsiteX1" fmla="*/ 7324349 w 7324349"/>
                <a:gd name="connsiteY1" fmla="*/ 0 h 589441"/>
                <a:gd name="connsiteX2" fmla="*/ 7324349 w 7324349"/>
                <a:gd name="connsiteY2" fmla="*/ 589441 h 589441"/>
                <a:gd name="connsiteX3" fmla="*/ 1362008 w 7324349"/>
                <a:gd name="connsiteY3" fmla="*/ 589441 h 589441"/>
                <a:gd name="connsiteX4" fmla="*/ 0 w 7324349"/>
                <a:gd name="connsiteY4" fmla="*/ 12695 h 589441"/>
                <a:gd name="connsiteX0" fmla="*/ 0 w 7324349"/>
                <a:gd name="connsiteY0" fmla="*/ 12695 h 589441"/>
                <a:gd name="connsiteX1" fmla="*/ 7324349 w 7324349"/>
                <a:gd name="connsiteY1" fmla="*/ 0 h 589441"/>
                <a:gd name="connsiteX2" fmla="*/ 7324349 w 7324349"/>
                <a:gd name="connsiteY2" fmla="*/ 589441 h 589441"/>
                <a:gd name="connsiteX3" fmla="*/ 687623 w 7324349"/>
                <a:gd name="connsiteY3" fmla="*/ 589441 h 589441"/>
                <a:gd name="connsiteX4" fmla="*/ 0 w 7324349"/>
                <a:gd name="connsiteY4" fmla="*/ 12695 h 589441"/>
                <a:gd name="connsiteX0" fmla="*/ 0 w 7832902"/>
                <a:gd name="connsiteY0" fmla="*/ 1746 h 589441"/>
                <a:gd name="connsiteX1" fmla="*/ 7832902 w 7832902"/>
                <a:gd name="connsiteY1" fmla="*/ 0 h 589441"/>
                <a:gd name="connsiteX2" fmla="*/ 7832902 w 7832902"/>
                <a:gd name="connsiteY2" fmla="*/ 589441 h 589441"/>
                <a:gd name="connsiteX3" fmla="*/ 1196176 w 7832902"/>
                <a:gd name="connsiteY3" fmla="*/ 589441 h 589441"/>
                <a:gd name="connsiteX4" fmla="*/ 0 w 7832902"/>
                <a:gd name="connsiteY4" fmla="*/ 1746 h 589441"/>
                <a:gd name="connsiteX0" fmla="*/ 0 w 7832902"/>
                <a:gd name="connsiteY0" fmla="*/ 1746 h 589441"/>
                <a:gd name="connsiteX1" fmla="*/ 7832902 w 7832902"/>
                <a:gd name="connsiteY1" fmla="*/ 0 h 589441"/>
                <a:gd name="connsiteX2" fmla="*/ 7832902 w 7832902"/>
                <a:gd name="connsiteY2" fmla="*/ 589441 h 589441"/>
                <a:gd name="connsiteX3" fmla="*/ 897677 w 7832902"/>
                <a:gd name="connsiteY3" fmla="*/ 589441 h 589441"/>
                <a:gd name="connsiteX4" fmla="*/ 0 w 7832902"/>
                <a:gd name="connsiteY4" fmla="*/ 1746 h 589441"/>
                <a:gd name="connsiteX0" fmla="*/ 0 w 7644959"/>
                <a:gd name="connsiteY0" fmla="*/ 1746 h 589441"/>
                <a:gd name="connsiteX1" fmla="*/ 7644959 w 7644959"/>
                <a:gd name="connsiteY1" fmla="*/ 0 h 589441"/>
                <a:gd name="connsiteX2" fmla="*/ 7644959 w 7644959"/>
                <a:gd name="connsiteY2" fmla="*/ 589441 h 589441"/>
                <a:gd name="connsiteX3" fmla="*/ 709734 w 7644959"/>
                <a:gd name="connsiteY3" fmla="*/ 589441 h 589441"/>
                <a:gd name="connsiteX4" fmla="*/ 0 w 7644959"/>
                <a:gd name="connsiteY4" fmla="*/ 1746 h 589441"/>
                <a:gd name="connsiteX0" fmla="*/ 0 w 7534404"/>
                <a:gd name="connsiteY0" fmla="*/ 12695 h 589441"/>
                <a:gd name="connsiteX1" fmla="*/ 7534404 w 7534404"/>
                <a:gd name="connsiteY1" fmla="*/ 0 h 589441"/>
                <a:gd name="connsiteX2" fmla="*/ 7534404 w 7534404"/>
                <a:gd name="connsiteY2" fmla="*/ 589441 h 589441"/>
                <a:gd name="connsiteX3" fmla="*/ 599179 w 7534404"/>
                <a:gd name="connsiteY3" fmla="*/ 589441 h 589441"/>
                <a:gd name="connsiteX4" fmla="*/ 0 w 7534404"/>
                <a:gd name="connsiteY4" fmla="*/ 12695 h 589441"/>
                <a:gd name="connsiteX0" fmla="*/ 0 w 7235906"/>
                <a:gd name="connsiteY0" fmla="*/ 12695 h 589441"/>
                <a:gd name="connsiteX1" fmla="*/ 7235906 w 7235906"/>
                <a:gd name="connsiteY1" fmla="*/ 0 h 589441"/>
                <a:gd name="connsiteX2" fmla="*/ 7235906 w 7235906"/>
                <a:gd name="connsiteY2" fmla="*/ 589441 h 589441"/>
                <a:gd name="connsiteX3" fmla="*/ 300681 w 7235906"/>
                <a:gd name="connsiteY3" fmla="*/ 589441 h 589441"/>
                <a:gd name="connsiteX4" fmla="*/ 0 w 7235906"/>
                <a:gd name="connsiteY4" fmla="*/ 12695 h 589441"/>
                <a:gd name="connsiteX0" fmla="*/ 0 w 7235906"/>
                <a:gd name="connsiteY0" fmla="*/ 12695 h 589441"/>
                <a:gd name="connsiteX1" fmla="*/ 7235906 w 7235906"/>
                <a:gd name="connsiteY1" fmla="*/ 0 h 589441"/>
                <a:gd name="connsiteX2" fmla="*/ 7235906 w 7235906"/>
                <a:gd name="connsiteY2" fmla="*/ 589441 h 589441"/>
                <a:gd name="connsiteX3" fmla="*/ 532846 w 7235906"/>
                <a:gd name="connsiteY3" fmla="*/ 589441 h 589441"/>
                <a:gd name="connsiteX4" fmla="*/ 0 w 7235906"/>
                <a:gd name="connsiteY4" fmla="*/ 12695 h 589441"/>
                <a:gd name="connsiteX0" fmla="*/ 0 w 7180629"/>
                <a:gd name="connsiteY0" fmla="*/ 12695 h 589441"/>
                <a:gd name="connsiteX1" fmla="*/ 7180629 w 7180629"/>
                <a:gd name="connsiteY1" fmla="*/ 0 h 589441"/>
                <a:gd name="connsiteX2" fmla="*/ 7180629 w 7180629"/>
                <a:gd name="connsiteY2" fmla="*/ 589441 h 589441"/>
                <a:gd name="connsiteX3" fmla="*/ 477569 w 7180629"/>
                <a:gd name="connsiteY3" fmla="*/ 589441 h 589441"/>
                <a:gd name="connsiteX4" fmla="*/ 0 w 7180629"/>
                <a:gd name="connsiteY4" fmla="*/ 12695 h 589441"/>
                <a:gd name="connsiteX0" fmla="*/ 0 w 7180629"/>
                <a:gd name="connsiteY0" fmla="*/ 12695 h 589441"/>
                <a:gd name="connsiteX1" fmla="*/ 7180629 w 7180629"/>
                <a:gd name="connsiteY1" fmla="*/ 0 h 589441"/>
                <a:gd name="connsiteX2" fmla="*/ 7180629 w 7180629"/>
                <a:gd name="connsiteY2" fmla="*/ 589441 h 589441"/>
                <a:gd name="connsiteX3" fmla="*/ 1350954 w 7180629"/>
                <a:gd name="connsiteY3" fmla="*/ 589441 h 589441"/>
                <a:gd name="connsiteX4" fmla="*/ 0 w 7180629"/>
                <a:gd name="connsiteY4" fmla="*/ 12695 h 589441"/>
                <a:gd name="connsiteX0" fmla="*/ 0 w 6229856"/>
                <a:gd name="connsiteY0" fmla="*/ 23643 h 589441"/>
                <a:gd name="connsiteX1" fmla="*/ 6229856 w 6229856"/>
                <a:gd name="connsiteY1" fmla="*/ 0 h 589441"/>
                <a:gd name="connsiteX2" fmla="*/ 6229856 w 6229856"/>
                <a:gd name="connsiteY2" fmla="*/ 589441 h 589441"/>
                <a:gd name="connsiteX3" fmla="*/ 400181 w 6229856"/>
                <a:gd name="connsiteY3" fmla="*/ 589441 h 589441"/>
                <a:gd name="connsiteX4" fmla="*/ 0 w 6229856"/>
                <a:gd name="connsiteY4" fmla="*/ 23643 h 589441"/>
                <a:gd name="connsiteX0" fmla="*/ 0 w 6229856"/>
                <a:gd name="connsiteY0" fmla="*/ 23643 h 589441"/>
                <a:gd name="connsiteX1" fmla="*/ 6229856 w 6229856"/>
                <a:gd name="connsiteY1" fmla="*/ 0 h 589441"/>
                <a:gd name="connsiteX2" fmla="*/ 6229856 w 6229856"/>
                <a:gd name="connsiteY2" fmla="*/ 589441 h 589441"/>
                <a:gd name="connsiteX3" fmla="*/ 676568 w 6229856"/>
                <a:gd name="connsiteY3" fmla="*/ 589441 h 589441"/>
                <a:gd name="connsiteX4" fmla="*/ 0 w 6229856"/>
                <a:gd name="connsiteY4" fmla="*/ 23643 h 589441"/>
                <a:gd name="connsiteX0" fmla="*/ 0 w 6263022"/>
                <a:gd name="connsiteY0" fmla="*/ 12695 h 589441"/>
                <a:gd name="connsiteX1" fmla="*/ 6263022 w 6263022"/>
                <a:gd name="connsiteY1" fmla="*/ 0 h 589441"/>
                <a:gd name="connsiteX2" fmla="*/ 6263022 w 6263022"/>
                <a:gd name="connsiteY2" fmla="*/ 589441 h 589441"/>
                <a:gd name="connsiteX3" fmla="*/ 709734 w 6263022"/>
                <a:gd name="connsiteY3" fmla="*/ 589441 h 589441"/>
                <a:gd name="connsiteX4" fmla="*/ 0 w 6263022"/>
                <a:gd name="connsiteY4" fmla="*/ 12695 h 589441"/>
                <a:gd name="connsiteX0" fmla="*/ 0 w 6075079"/>
                <a:gd name="connsiteY0" fmla="*/ 23643 h 589441"/>
                <a:gd name="connsiteX1" fmla="*/ 6075079 w 6075079"/>
                <a:gd name="connsiteY1" fmla="*/ 0 h 589441"/>
                <a:gd name="connsiteX2" fmla="*/ 6075079 w 6075079"/>
                <a:gd name="connsiteY2" fmla="*/ 589441 h 589441"/>
                <a:gd name="connsiteX3" fmla="*/ 521791 w 6075079"/>
                <a:gd name="connsiteY3" fmla="*/ 589441 h 589441"/>
                <a:gd name="connsiteX4" fmla="*/ 0 w 6075079"/>
                <a:gd name="connsiteY4" fmla="*/ 23643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5079" h="589441">
                  <a:moveTo>
                    <a:pt x="0" y="23643"/>
                  </a:moveTo>
                  <a:lnTo>
                    <a:pt x="6075079" y="0"/>
                  </a:lnTo>
                  <a:lnTo>
                    <a:pt x="6075079" y="589441"/>
                  </a:lnTo>
                  <a:lnTo>
                    <a:pt x="521791" y="589441"/>
                  </a:lnTo>
                  <a:lnTo>
                    <a:pt x="0" y="23643"/>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userDrawn="1"/>
          </p:nvSpPr>
          <p:spPr>
            <a:xfrm>
              <a:off x="230594" y="101108"/>
              <a:ext cx="7484656"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MODULE 17  </a:t>
              </a:r>
              <a:r>
                <a:rPr lang="en-US" dirty="0">
                  <a:solidFill>
                    <a:schemeClr val="bg1"/>
                  </a:solidFill>
                  <a:latin typeface="Arial" charset="0"/>
                  <a:ea typeface="Arial" charset="0"/>
                  <a:cs typeface="Arial" charset="0"/>
                </a:rPr>
                <a:t>•  WORKING</a:t>
              </a:r>
              <a:r>
                <a:rPr lang="en-US" baseline="0" dirty="0">
                  <a:solidFill>
                    <a:schemeClr val="bg1"/>
                  </a:solidFill>
                  <a:latin typeface="Arial" charset="0"/>
                  <a:ea typeface="Arial" charset="0"/>
                  <a:cs typeface="Arial" charset="0"/>
                </a:rPr>
                <a:t> OVER OR NEAR WATER</a:t>
              </a:r>
              <a:endParaRPr lang="en-US" b="1" dirty="0">
                <a:solidFill>
                  <a:schemeClr val="bg1"/>
                </a:solidFill>
                <a:latin typeface="Arial" charset="0"/>
                <a:ea typeface="Arial" charset="0"/>
                <a:cs typeface="Arial" charset="0"/>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 List">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E157F420-9766-4271-8835-1998405F7D47}"/>
              </a:ext>
            </a:extLst>
          </p:cNvPr>
          <p:cNvSpPr>
            <a:spLocks noGrp="1"/>
          </p:cNvSpPr>
          <p:nvPr>
            <p:ph type="subTitle" idx="1"/>
          </p:nvPr>
        </p:nvSpPr>
        <p:spPr>
          <a:xfrm>
            <a:off x="666749" y="914400"/>
            <a:ext cx="4576763" cy="5143500"/>
          </a:xfrm>
          <a:prstGeom prst="rect">
            <a:avLst/>
          </a:prstGeom>
        </p:spPr>
        <p:txBody>
          <a:bodyPr>
            <a:normAutofit/>
          </a:bodyPr>
          <a:lstStyle>
            <a:lvl1pPr marL="514350" indent="-514350" algn="l">
              <a:buFont typeface="+mj-lt"/>
              <a:buAutoNum type="arabicPeriod"/>
              <a:defRPr sz="2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9" name="Group 8"/>
          <p:cNvGrpSpPr/>
          <p:nvPr userDrawn="1"/>
        </p:nvGrpSpPr>
        <p:grpSpPr>
          <a:xfrm>
            <a:off x="-5" y="-20581"/>
            <a:ext cx="12192005" cy="6889714"/>
            <a:chOff x="-5" y="-20581"/>
            <a:chExt cx="12192005" cy="6889714"/>
          </a:xfrm>
        </p:grpSpPr>
        <p:grpSp>
          <p:nvGrpSpPr>
            <p:cNvPr id="15" name="Group 14"/>
            <p:cNvGrpSpPr/>
            <p:nvPr userDrawn="1"/>
          </p:nvGrpSpPr>
          <p:grpSpPr>
            <a:xfrm>
              <a:off x="-5" y="-20581"/>
              <a:ext cx="12192005" cy="6889714"/>
              <a:chOff x="-5" y="-20581"/>
              <a:chExt cx="12192005" cy="6889714"/>
            </a:xfrm>
          </p:grpSpPr>
          <p:sp>
            <p:nvSpPr>
              <p:cNvPr id="17" name="Rectangle 8"/>
              <p:cNvSpPr/>
              <p:nvPr userDrawn="1"/>
            </p:nvSpPr>
            <p:spPr>
              <a:xfrm rot="10800000" flipV="1">
                <a:off x="-5" y="-20581"/>
                <a:ext cx="6280870"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0 w 5405980"/>
                  <a:gd name="connsiteY0" fmla="*/ 23643 h 589441"/>
                  <a:gd name="connsiteX1" fmla="*/ 5405980 w 5405980"/>
                  <a:gd name="connsiteY1" fmla="*/ 0 h 589441"/>
                  <a:gd name="connsiteX2" fmla="*/ 5405980 w 5405980"/>
                  <a:gd name="connsiteY2" fmla="*/ 589441 h 589441"/>
                  <a:gd name="connsiteX3" fmla="*/ 1104367 w 5405980"/>
                  <a:gd name="connsiteY3" fmla="*/ 589441 h 589441"/>
                  <a:gd name="connsiteX4" fmla="*/ 0 w 5405980"/>
                  <a:gd name="connsiteY4" fmla="*/ 23643 h 589441"/>
                  <a:gd name="connsiteX0" fmla="*/ 0 w 5405980"/>
                  <a:gd name="connsiteY0" fmla="*/ 23643 h 589441"/>
                  <a:gd name="connsiteX1" fmla="*/ 5405980 w 5405980"/>
                  <a:gd name="connsiteY1" fmla="*/ 0 h 589441"/>
                  <a:gd name="connsiteX2" fmla="*/ 5405980 w 5405980"/>
                  <a:gd name="connsiteY2" fmla="*/ 589441 h 589441"/>
                  <a:gd name="connsiteX3" fmla="*/ 604466 w 5405980"/>
                  <a:gd name="connsiteY3" fmla="*/ 589441 h 589441"/>
                  <a:gd name="connsiteX4" fmla="*/ 0 w 5405980"/>
                  <a:gd name="connsiteY4" fmla="*/ 23643 h 589441"/>
                  <a:gd name="connsiteX0" fmla="*/ 0 w 5367526"/>
                  <a:gd name="connsiteY0" fmla="*/ 23643 h 589441"/>
                  <a:gd name="connsiteX1" fmla="*/ 5367526 w 5367526"/>
                  <a:gd name="connsiteY1" fmla="*/ 0 h 589441"/>
                  <a:gd name="connsiteX2" fmla="*/ 5367526 w 5367526"/>
                  <a:gd name="connsiteY2" fmla="*/ 589441 h 589441"/>
                  <a:gd name="connsiteX3" fmla="*/ 566012 w 5367526"/>
                  <a:gd name="connsiteY3" fmla="*/ 589441 h 589441"/>
                  <a:gd name="connsiteX4" fmla="*/ 0 w 5367526"/>
                  <a:gd name="connsiteY4" fmla="*/ 23643 h 589441"/>
                  <a:gd name="connsiteX0" fmla="*/ 0 w 6152466"/>
                  <a:gd name="connsiteY0" fmla="*/ 23643 h 589441"/>
                  <a:gd name="connsiteX1" fmla="*/ 6152466 w 6152466"/>
                  <a:gd name="connsiteY1" fmla="*/ 0 h 589441"/>
                  <a:gd name="connsiteX2" fmla="*/ 6152466 w 6152466"/>
                  <a:gd name="connsiteY2" fmla="*/ 589441 h 589441"/>
                  <a:gd name="connsiteX3" fmla="*/ 1350952 w 6152466"/>
                  <a:gd name="connsiteY3" fmla="*/ 589441 h 589441"/>
                  <a:gd name="connsiteX4" fmla="*/ 0 w 6152466"/>
                  <a:gd name="connsiteY4" fmla="*/ 23643 h 589441"/>
                  <a:gd name="connsiteX0" fmla="*/ 0 w 6218799"/>
                  <a:gd name="connsiteY0" fmla="*/ 12695 h 589441"/>
                  <a:gd name="connsiteX1" fmla="*/ 6218799 w 6218799"/>
                  <a:gd name="connsiteY1" fmla="*/ 0 h 589441"/>
                  <a:gd name="connsiteX2" fmla="*/ 6218799 w 6218799"/>
                  <a:gd name="connsiteY2" fmla="*/ 589441 h 589441"/>
                  <a:gd name="connsiteX3" fmla="*/ 1417285 w 6218799"/>
                  <a:gd name="connsiteY3" fmla="*/ 589441 h 589441"/>
                  <a:gd name="connsiteX4" fmla="*/ 0 w 6218799"/>
                  <a:gd name="connsiteY4" fmla="*/ 12695 h 589441"/>
                  <a:gd name="connsiteX0" fmla="*/ 0 w 6218799"/>
                  <a:gd name="connsiteY0" fmla="*/ 12695 h 589441"/>
                  <a:gd name="connsiteX1" fmla="*/ 6218799 w 6218799"/>
                  <a:gd name="connsiteY1" fmla="*/ 0 h 589441"/>
                  <a:gd name="connsiteX2" fmla="*/ 6218799 w 6218799"/>
                  <a:gd name="connsiteY2" fmla="*/ 589441 h 589441"/>
                  <a:gd name="connsiteX3" fmla="*/ 532845 w 6218799"/>
                  <a:gd name="connsiteY3" fmla="*/ 589441 h 589441"/>
                  <a:gd name="connsiteX4" fmla="*/ 0 w 6218799"/>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1019287 w 6705241"/>
                  <a:gd name="connsiteY3" fmla="*/ 589441 h 589441"/>
                  <a:gd name="connsiteX4" fmla="*/ 0 w 6705241"/>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731844 w 6705241"/>
                  <a:gd name="connsiteY3" fmla="*/ 578492 h 589441"/>
                  <a:gd name="connsiteX4" fmla="*/ 0 w 6705241"/>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742900 w 6705241"/>
                  <a:gd name="connsiteY3" fmla="*/ 589441 h 589441"/>
                  <a:gd name="connsiteX4" fmla="*/ 0 w 6705241"/>
                  <a:gd name="connsiteY4" fmla="*/ 12695 h 589441"/>
                  <a:gd name="connsiteX0" fmla="*/ 0 w 6627853"/>
                  <a:gd name="connsiteY0" fmla="*/ 12695 h 589441"/>
                  <a:gd name="connsiteX1" fmla="*/ 6627853 w 6627853"/>
                  <a:gd name="connsiteY1" fmla="*/ 0 h 589441"/>
                  <a:gd name="connsiteX2" fmla="*/ 6627853 w 6627853"/>
                  <a:gd name="connsiteY2" fmla="*/ 589441 h 589441"/>
                  <a:gd name="connsiteX3" fmla="*/ 665512 w 6627853"/>
                  <a:gd name="connsiteY3" fmla="*/ 589441 h 589441"/>
                  <a:gd name="connsiteX4" fmla="*/ 0 w 6627853"/>
                  <a:gd name="connsiteY4" fmla="*/ 12695 h 589441"/>
                  <a:gd name="connsiteX0" fmla="*/ 0 w 7324349"/>
                  <a:gd name="connsiteY0" fmla="*/ 12695 h 589441"/>
                  <a:gd name="connsiteX1" fmla="*/ 7324349 w 7324349"/>
                  <a:gd name="connsiteY1" fmla="*/ 0 h 589441"/>
                  <a:gd name="connsiteX2" fmla="*/ 7324349 w 7324349"/>
                  <a:gd name="connsiteY2" fmla="*/ 589441 h 589441"/>
                  <a:gd name="connsiteX3" fmla="*/ 1362008 w 7324349"/>
                  <a:gd name="connsiteY3" fmla="*/ 589441 h 589441"/>
                  <a:gd name="connsiteX4" fmla="*/ 0 w 7324349"/>
                  <a:gd name="connsiteY4" fmla="*/ 12695 h 589441"/>
                  <a:gd name="connsiteX0" fmla="*/ 0 w 7324349"/>
                  <a:gd name="connsiteY0" fmla="*/ 12695 h 589441"/>
                  <a:gd name="connsiteX1" fmla="*/ 7324349 w 7324349"/>
                  <a:gd name="connsiteY1" fmla="*/ 0 h 589441"/>
                  <a:gd name="connsiteX2" fmla="*/ 7324349 w 7324349"/>
                  <a:gd name="connsiteY2" fmla="*/ 589441 h 589441"/>
                  <a:gd name="connsiteX3" fmla="*/ 687623 w 7324349"/>
                  <a:gd name="connsiteY3" fmla="*/ 589441 h 589441"/>
                  <a:gd name="connsiteX4" fmla="*/ 0 w 7324349"/>
                  <a:gd name="connsiteY4" fmla="*/ 12695 h 589441"/>
                  <a:gd name="connsiteX0" fmla="*/ 0 w 7832902"/>
                  <a:gd name="connsiteY0" fmla="*/ 1746 h 589441"/>
                  <a:gd name="connsiteX1" fmla="*/ 7832902 w 7832902"/>
                  <a:gd name="connsiteY1" fmla="*/ 0 h 589441"/>
                  <a:gd name="connsiteX2" fmla="*/ 7832902 w 7832902"/>
                  <a:gd name="connsiteY2" fmla="*/ 589441 h 589441"/>
                  <a:gd name="connsiteX3" fmla="*/ 1196176 w 7832902"/>
                  <a:gd name="connsiteY3" fmla="*/ 589441 h 589441"/>
                  <a:gd name="connsiteX4" fmla="*/ 0 w 7832902"/>
                  <a:gd name="connsiteY4" fmla="*/ 1746 h 589441"/>
                  <a:gd name="connsiteX0" fmla="*/ 0 w 7832902"/>
                  <a:gd name="connsiteY0" fmla="*/ 1746 h 589441"/>
                  <a:gd name="connsiteX1" fmla="*/ 7832902 w 7832902"/>
                  <a:gd name="connsiteY1" fmla="*/ 0 h 589441"/>
                  <a:gd name="connsiteX2" fmla="*/ 7832902 w 7832902"/>
                  <a:gd name="connsiteY2" fmla="*/ 589441 h 589441"/>
                  <a:gd name="connsiteX3" fmla="*/ 897677 w 7832902"/>
                  <a:gd name="connsiteY3" fmla="*/ 589441 h 589441"/>
                  <a:gd name="connsiteX4" fmla="*/ 0 w 7832902"/>
                  <a:gd name="connsiteY4" fmla="*/ 1746 h 589441"/>
                  <a:gd name="connsiteX0" fmla="*/ 0 w 7644959"/>
                  <a:gd name="connsiteY0" fmla="*/ 1746 h 589441"/>
                  <a:gd name="connsiteX1" fmla="*/ 7644959 w 7644959"/>
                  <a:gd name="connsiteY1" fmla="*/ 0 h 589441"/>
                  <a:gd name="connsiteX2" fmla="*/ 7644959 w 7644959"/>
                  <a:gd name="connsiteY2" fmla="*/ 589441 h 589441"/>
                  <a:gd name="connsiteX3" fmla="*/ 709734 w 7644959"/>
                  <a:gd name="connsiteY3" fmla="*/ 589441 h 589441"/>
                  <a:gd name="connsiteX4" fmla="*/ 0 w 7644959"/>
                  <a:gd name="connsiteY4" fmla="*/ 1746 h 589441"/>
                  <a:gd name="connsiteX0" fmla="*/ 0 w 7534404"/>
                  <a:gd name="connsiteY0" fmla="*/ 12695 h 589441"/>
                  <a:gd name="connsiteX1" fmla="*/ 7534404 w 7534404"/>
                  <a:gd name="connsiteY1" fmla="*/ 0 h 589441"/>
                  <a:gd name="connsiteX2" fmla="*/ 7534404 w 7534404"/>
                  <a:gd name="connsiteY2" fmla="*/ 589441 h 589441"/>
                  <a:gd name="connsiteX3" fmla="*/ 599179 w 7534404"/>
                  <a:gd name="connsiteY3" fmla="*/ 589441 h 589441"/>
                  <a:gd name="connsiteX4" fmla="*/ 0 w 7534404"/>
                  <a:gd name="connsiteY4" fmla="*/ 12695 h 589441"/>
                  <a:gd name="connsiteX0" fmla="*/ 0 w 7235906"/>
                  <a:gd name="connsiteY0" fmla="*/ 12695 h 589441"/>
                  <a:gd name="connsiteX1" fmla="*/ 7235906 w 7235906"/>
                  <a:gd name="connsiteY1" fmla="*/ 0 h 589441"/>
                  <a:gd name="connsiteX2" fmla="*/ 7235906 w 7235906"/>
                  <a:gd name="connsiteY2" fmla="*/ 589441 h 589441"/>
                  <a:gd name="connsiteX3" fmla="*/ 300681 w 7235906"/>
                  <a:gd name="connsiteY3" fmla="*/ 589441 h 589441"/>
                  <a:gd name="connsiteX4" fmla="*/ 0 w 7235906"/>
                  <a:gd name="connsiteY4" fmla="*/ 12695 h 589441"/>
                  <a:gd name="connsiteX0" fmla="*/ 0 w 7235906"/>
                  <a:gd name="connsiteY0" fmla="*/ 12695 h 589441"/>
                  <a:gd name="connsiteX1" fmla="*/ 7235906 w 7235906"/>
                  <a:gd name="connsiteY1" fmla="*/ 0 h 589441"/>
                  <a:gd name="connsiteX2" fmla="*/ 7235906 w 7235906"/>
                  <a:gd name="connsiteY2" fmla="*/ 589441 h 589441"/>
                  <a:gd name="connsiteX3" fmla="*/ 532846 w 7235906"/>
                  <a:gd name="connsiteY3" fmla="*/ 589441 h 589441"/>
                  <a:gd name="connsiteX4" fmla="*/ 0 w 7235906"/>
                  <a:gd name="connsiteY4" fmla="*/ 12695 h 589441"/>
                  <a:gd name="connsiteX0" fmla="*/ 0 w 7180629"/>
                  <a:gd name="connsiteY0" fmla="*/ 12695 h 589441"/>
                  <a:gd name="connsiteX1" fmla="*/ 7180629 w 7180629"/>
                  <a:gd name="connsiteY1" fmla="*/ 0 h 589441"/>
                  <a:gd name="connsiteX2" fmla="*/ 7180629 w 7180629"/>
                  <a:gd name="connsiteY2" fmla="*/ 589441 h 589441"/>
                  <a:gd name="connsiteX3" fmla="*/ 477569 w 7180629"/>
                  <a:gd name="connsiteY3" fmla="*/ 589441 h 589441"/>
                  <a:gd name="connsiteX4" fmla="*/ 0 w 7180629"/>
                  <a:gd name="connsiteY4" fmla="*/ 12695 h 589441"/>
                  <a:gd name="connsiteX0" fmla="*/ 0 w 7180629"/>
                  <a:gd name="connsiteY0" fmla="*/ 12695 h 589441"/>
                  <a:gd name="connsiteX1" fmla="*/ 7180629 w 7180629"/>
                  <a:gd name="connsiteY1" fmla="*/ 0 h 589441"/>
                  <a:gd name="connsiteX2" fmla="*/ 7180629 w 7180629"/>
                  <a:gd name="connsiteY2" fmla="*/ 589441 h 589441"/>
                  <a:gd name="connsiteX3" fmla="*/ 1350954 w 7180629"/>
                  <a:gd name="connsiteY3" fmla="*/ 589441 h 589441"/>
                  <a:gd name="connsiteX4" fmla="*/ 0 w 7180629"/>
                  <a:gd name="connsiteY4" fmla="*/ 12695 h 589441"/>
                  <a:gd name="connsiteX0" fmla="*/ 0 w 6229856"/>
                  <a:gd name="connsiteY0" fmla="*/ 23643 h 589441"/>
                  <a:gd name="connsiteX1" fmla="*/ 6229856 w 6229856"/>
                  <a:gd name="connsiteY1" fmla="*/ 0 h 589441"/>
                  <a:gd name="connsiteX2" fmla="*/ 6229856 w 6229856"/>
                  <a:gd name="connsiteY2" fmla="*/ 589441 h 589441"/>
                  <a:gd name="connsiteX3" fmla="*/ 400181 w 6229856"/>
                  <a:gd name="connsiteY3" fmla="*/ 589441 h 589441"/>
                  <a:gd name="connsiteX4" fmla="*/ 0 w 6229856"/>
                  <a:gd name="connsiteY4" fmla="*/ 23643 h 589441"/>
                  <a:gd name="connsiteX0" fmla="*/ 0 w 6229856"/>
                  <a:gd name="connsiteY0" fmla="*/ 23643 h 589441"/>
                  <a:gd name="connsiteX1" fmla="*/ 6229856 w 6229856"/>
                  <a:gd name="connsiteY1" fmla="*/ 0 h 589441"/>
                  <a:gd name="connsiteX2" fmla="*/ 6229856 w 6229856"/>
                  <a:gd name="connsiteY2" fmla="*/ 589441 h 589441"/>
                  <a:gd name="connsiteX3" fmla="*/ 676568 w 6229856"/>
                  <a:gd name="connsiteY3" fmla="*/ 589441 h 589441"/>
                  <a:gd name="connsiteX4" fmla="*/ 0 w 6229856"/>
                  <a:gd name="connsiteY4" fmla="*/ 23643 h 589441"/>
                  <a:gd name="connsiteX0" fmla="*/ 0 w 6263022"/>
                  <a:gd name="connsiteY0" fmla="*/ 12695 h 589441"/>
                  <a:gd name="connsiteX1" fmla="*/ 6263022 w 6263022"/>
                  <a:gd name="connsiteY1" fmla="*/ 0 h 589441"/>
                  <a:gd name="connsiteX2" fmla="*/ 6263022 w 6263022"/>
                  <a:gd name="connsiteY2" fmla="*/ 589441 h 589441"/>
                  <a:gd name="connsiteX3" fmla="*/ 709734 w 6263022"/>
                  <a:gd name="connsiteY3" fmla="*/ 589441 h 589441"/>
                  <a:gd name="connsiteX4" fmla="*/ 0 w 6263022"/>
                  <a:gd name="connsiteY4" fmla="*/ 12695 h 589441"/>
                  <a:gd name="connsiteX0" fmla="*/ 0 w 6075079"/>
                  <a:gd name="connsiteY0" fmla="*/ 23643 h 589441"/>
                  <a:gd name="connsiteX1" fmla="*/ 6075079 w 6075079"/>
                  <a:gd name="connsiteY1" fmla="*/ 0 h 589441"/>
                  <a:gd name="connsiteX2" fmla="*/ 6075079 w 6075079"/>
                  <a:gd name="connsiteY2" fmla="*/ 589441 h 589441"/>
                  <a:gd name="connsiteX3" fmla="*/ 521791 w 6075079"/>
                  <a:gd name="connsiteY3" fmla="*/ 589441 h 589441"/>
                  <a:gd name="connsiteX4" fmla="*/ 0 w 6075079"/>
                  <a:gd name="connsiteY4" fmla="*/ 23643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5079" h="589441">
                    <a:moveTo>
                      <a:pt x="0" y="23643"/>
                    </a:moveTo>
                    <a:lnTo>
                      <a:pt x="6075079" y="0"/>
                    </a:lnTo>
                    <a:lnTo>
                      <a:pt x="6075079" y="589441"/>
                    </a:lnTo>
                    <a:lnTo>
                      <a:pt x="521791" y="589441"/>
                    </a:lnTo>
                    <a:lnTo>
                      <a:pt x="0" y="23643"/>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userDrawn="1"/>
            </p:nvSpPr>
            <p:spPr>
              <a:xfrm>
                <a:off x="230594" y="101108"/>
                <a:ext cx="7484656"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MODULE 17  </a:t>
                </a:r>
                <a:r>
                  <a:rPr lang="en-US" dirty="0">
                    <a:solidFill>
                      <a:schemeClr val="bg1"/>
                    </a:solidFill>
                    <a:latin typeface="Arial" charset="0"/>
                    <a:ea typeface="Arial" charset="0"/>
                    <a:cs typeface="Arial" charset="0"/>
                  </a:rPr>
                  <a:t>•  WORKING</a:t>
                </a:r>
                <a:r>
                  <a:rPr lang="en-US" baseline="0" dirty="0">
                    <a:solidFill>
                      <a:schemeClr val="bg1"/>
                    </a:solidFill>
                    <a:latin typeface="Arial" charset="0"/>
                    <a:ea typeface="Arial" charset="0"/>
                    <a:cs typeface="Arial" charset="0"/>
                  </a:rPr>
                  <a:t> OVER OR NEAR WATER</a:t>
                </a:r>
                <a:endParaRPr lang="en-US" b="1" dirty="0">
                  <a:solidFill>
                    <a:schemeClr val="bg1"/>
                  </a:solidFill>
                  <a:latin typeface="Arial" charset="0"/>
                  <a:ea typeface="Arial" charset="0"/>
                  <a:cs typeface="Arial" charset="0"/>
                </a:endParaRPr>
              </a:p>
            </p:txBody>
          </p:sp>
          <p:sp>
            <p:nvSpPr>
              <p:cNvPr id="20" name="Rectangle 8"/>
              <p:cNvSpPr/>
              <p:nvPr userDrawn="1"/>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Picture 1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31237" y="5943599"/>
              <a:ext cx="940191" cy="914103"/>
            </a:xfrm>
            <a:prstGeom prst="rect">
              <a:avLst/>
            </a:prstGeom>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Title">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rgbClr val="99215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485900"/>
            <a:ext cx="12192000" cy="3886200"/>
          </a:xfrm>
          <a:prstGeom prst="rect">
            <a:avLst/>
          </a:pr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ubtitle 2">
            <a:extLst>
              <a:ext uri="{FF2B5EF4-FFF2-40B4-BE49-F238E27FC236}">
                <a16:creationId xmlns:a16="http://schemas.microsoft.com/office/drawing/2014/main" id="{E157F420-9766-4271-8835-1998405F7D47}"/>
              </a:ext>
            </a:extLst>
          </p:cNvPr>
          <p:cNvSpPr>
            <a:spLocks noGrp="1"/>
          </p:cNvSpPr>
          <p:nvPr>
            <p:ph type="subTitle" idx="1"/>
          </p:nvPr>
        </p:nvSpPr>
        <p:spPr>
          <a:xfrm>
            <a:off x="493129" y="1956340"/>
            <a:ext cx="5977119" cy="2858728"/>
          </a:xfrm>
          <a:prstGeom prst="rect">
            <a:avLst/>
          </a:prstGeom>
        </p:spPr>
        <p:txBody>
          <a:bodyPr>
            <a:normAutofit/>
          </a:bodyPr>
          <a:lstStyle>
            <a:lvl1pPr marL="0" indent="0" algn="l">
              <a:buFont typeface="+mj-lt"/>
              <a:buNone/>
              <a:defRPr sz="60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13" name="Group 12"/>
          <p:cNvGrpSpPr/>
          <p:nvPr userDrawn="1"/>
        </p:nvGrpSpPr>
        <p:grpSpPr>
          <a:xfrm>
            <a:off x="-5" y="-20581"/>
            <a:ext cx="7715255" cy="615363"/>
            <a:chOff x="-5" y="-20581"/>
            <a:chExt cx="7715255" cy="615363"/>
          </a:xfrm>
        </p:grpSpPr>
        <p:sp>
          <p:nvSpPr>
            <p:cNvPr id="15" name="Rectangle 8"/>
            <p:cNvSpPr/>
            <p:nvPr userDrawn="1"/>
          </p:nvSpPr>
          <p:spPr>
            <a:xfrm rot="10800000" flipV="1">
              <a:off x="-5" y="-20581"/>
              <a:ext cx="6280870"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0 w 5405980"/>
                <a:gd name="connsiteY0" fmla="*/ 23643 h 589441"/>
                <a:gd name="connsiteX1" fmla="*/ 5405980 w 5405980"/>
                <a:gd name="connsiteY1" fmla="*/ 0 h 589441"/>
                <a:gd name="connsiteX2" fmla="*/ 5405980 w 5405980"/>
                <a:gd name="connsiteY2" fmla="*/ 589441 h 589441"/>
                <a:gd name="connsiteX3" fmla="*/ 1104367 w 5405980"/>
                <a:gd name="connsiteY3" fmla="*/ 589441 h 589441"/>
                <a:gd name="connsiteX4" fmla="*/ 0 w 5405980"/>
                <a:gd name="connsiteY4" fmla="*/ 23643 h 589441"/>
                <a:gd name="connsiteX0" fmla="*/ 0 w 5405980"/>
                <a:gd name="connsiteY0" fmla="*/ 23643 h 589441"/>
                <a:gd name="connsiteX1" fmla="*/ 5405980 w 5405980"/>
                <a:gd name="connsiteY1" fmla="*/ 0 h 589441"/>
                <a:gd name="connsiteX2" fmla="*/ 5405980 w 5405980"/>
                <a:gd name="connsiteY2" fmla="*/ 589441 h 589441"/>
                <a:gd name="connsiteX3" fmla="*/ 604466 w 5405980"/>
                <a:gd name="connsiteY3" fmla="*/ 589441 h 589441"/>
                <a:gd name="connsiteX4" fmla="*/ 0 w 5405980"/>
                <a:gd name="connsiteY4" fmla="*/ 23643 h 589441"/>
                <a:gd name="connsiteX0" fmla="*/ 0 w 5367526"/>
                <a:gd name="connsiteY0" fmla="*/ 23643 h 589441"/>
                <a:gd name="connsiteX1" fmla="*/ 5367526 w 5367526"/>
                <a:gd name="connsiteY1" fmla="*/ 0 h 589441"/>
                <a:gd name="connsiteX2" fmla="*/ 5367526 w 5367526"/>
                <a:gd name="connsiteY2" fmla="*/ 589441 h 589441"/>
                <a:gd name="connsiteX3" fmla="*/ 566012 w 5367526"/>
                <a:gd name="connsiteY3" fmla="*/ 589441 h 589441"/>
                <a:gd name="connsiteX4" fmla="*/ 0 w 5367526"/>
                <a:gd name="connsiteY4" fmla="*/ 23643 h 589441"/>
                <a:gd name="connsiteX0" fmla="*/ 0 w 6152466"/>
                <a:gd name="connsiteY0" fmla="*/ 23643 h 589441"/>
                <a:gd name="connsiteX1" fmla="*/ 6152466 w 6152466"/>
                <a:gd name="connsiteY1" fmla="*/ 0 h 589441"/>
                <a:gd name="connsiteX2" fmla="*/ 6152466 w 6152466"/>
                <a:gd name="connsiteY2" fmla="*/ 589441 h 589441"/>
                <a:gd name="connsiteX3" fmla="*/ 1350952 w 6152466"/>
                <a:gd name="connsiteY3" fmla="*/ 589441 h 589441"/>
                <a:gd name="connsiteX4" fmla="*/ 0 w 6152466"/>
                <a:gd name="connsiteY4" fmla="*/ 23643 h 589441"/>
                <a:gd name="connsiteX0" fmla="*/ 0 w 6218799"/>
                <a:gd name="connsiteY0" fmla="*/ 12695 h 589441"/>
                <a:gd name="connsiteX1" fmla="*/ 6218799 w 6218799"/>
                <a:gd name="connsiteY1" fmla="*/ 0 h 589441"/>
                <a:gd name="connsiteX2" fmla="*/ 6218799 w 6218799"/>
                <a:gd name="connsiteY2" fmla="*/ 589441 h 589441"/>
                <a:gd name="connsiteX3" fmla="*/ 1417285 w 6218799"/>
                <a:gd name="connsiteY3" fmla="*/ 589441 h 589441"/>
                <a:gd name="connsiteX4" fmla="*/ 0 w 6218799"/>
                <a:gd name="connsiteY4" fmla="*/ 12695 h 589441"/>
                <a:gd name="connsiteX0" fmla="*/ 0 w 6218799"/>
                <a:gd name="connsiteY0" fmla="*/ 12695 h 589441"/>
                <a:gd name="connsiteX1" fmla="*/ 6218799 w 6218799"/>
                <a:gd name="connsiteY1" fmla="*/ 0 h 589441"/>
                <a:gd name="connsiteX2" fmla="*/ 6218799 w 6218799"/>
                <a:gd name="connsiteY2" fmla="*/ 589441 h 589441"/>
                <a:gd name="connsiteX3" fmla="*/ 532845 w 6218799"/>
                <a:gd name="connsiteY3" fmla="*/ 589441 h 589441"/>
                <a:gd name="connsiteX4" fmla="*/ 0 w 6218799"/>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1019287 w 6705241"/>
                <a:gd name="connsiteY3" fmla="*/ 589441 h 589441"/>
                <a:gd name="connsiteX4" fmla="*/ 0 w 6705241"/>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731844 w 6705241"/>
                <a:gd name="connsiteY3" fmla="*/ 578492 h 589441"/>
                <a:gd name="connsiteX4" fmla="*/ 0 w 6705241"/>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742900 w 6705241"/>
                <a:gd name="connsiteY3" fmla="*/ 589441 h 589441"/>
                <a:gd name="connsiteX4" fmla="*/ 0 w 6705241"/>
                <a:gd name="connsiteY4" fmla="*/ 12695 h 589441"/>
                <a:gd name="connsiteX0" fmla="*/ 0 w 6627853"/>
                <a:gd name="connsiteY0" fmla="*/ 12695 h 589441"/>
                <a:gd name="connsiteX1" fmla="*/ 6627853 w 6627853"/>
                <a:gd name="connsiteY1" fmla="*/ 0 h 589441"/>
                <a:gd name="connsiteX2" fmla="*/ 6627853 w 6627853"/>
                <a:gd name="connsiteY2" fmla="*/ 589441 h 589441"/>
                <a:gd name="connsiteX3" fmla="*/ 665512 w 6627853"/>
                <a:gd name="connsiteY3" fmla="*/ 589441 h 589441"/>
                <a:gd name="connsiteX4" fmla="*/ 0 w 6627853"/>
                <a:gd name="connsiteY4" fmla="*/ 12695 h 589441"/>
                <a:gd name="connsiteX0" fmla="*/ 0 w 7324349"/>
                <a:gd name="connsiteY0" fmla="*/ 12695 h 589441"/>
                <a:gd name="connsiteX1" fmla="*/ 7324349 w 7324349"/>
                <a:gd name="connsiteY1" fmla="*/ 0 h 589441"/>
                <a:gd name="connsiteX2" fmla="*/ 7324349 w 7324349"/>
                <a:gd name="connsiteY2" fmla="*/ 589441 h 589441"/>
                <a:gd name="connsiteX3" fmla="*/ 1362008 w 7324349"/>
                <a:gd name="connsiteY3" fmla="*/ 589441 h 589441"/>
                <a:gd name="connsiteX4" fmla="*/ 0 w 7324349"/>
                <a:gd name="connsiteY4" fmla="*/ 12695 h 589441"/>
                <a:gd name="connsiteX0" fmla="*/ 0 w 7324349"/>
                <a:gd name="connsiteY0" fmla="*/ 12695 h 589441"/>
                <a:gd name="connsiteX1" fmla="*/ 7324349 w 7324349"/>
                <a:gd name="connsiteY1" fmla="*/ 0 h 589441"/>
                <a:gd name="connsiteX2" fmla="*/ 7324349 w 7324349"/>
                <a:gd name="connsiteY2" fmla="*/ 589441 h 589441"/>
                <a:gd name="connsiteX3" fmla="*/ 687623 w 7324349"/>
                <a:gd name="connsiteY3" fmla="*/ 589441 h 589441"/>
                <a:gd name="connsiteX4" fmla="*/ 0 w 7324349"/>
                <a:gd name="connsiteY4" fmla="*/ 12695 h 589441"/>
                <a:gd name="connsiteX0" fmla="*/ 0 w 7832902"/>
                <a:gd name="connsiteY0" fmla="*/ 1746 h 589441"/>
                <a:gd name="connsiteX1" fmla="*/ 7832902 w 7832902"/>
                <a:gd name="connsiteY1" fmla="*/ 0 h 589441"/>
                <a:gd name="connsiteX2" fmla="*/ 7832902 w 7832902"/>
                <a:gd name="connsiteY2" fmla="*/ 589441 h 589441"/>
                <a:gd name="connsiteX3" fmla="*/ 1196176 w 7832902"/>
                <a:gd name="connsiteY3" fmla="*/ 589441 h 589441"/>
                <a:gd name="connsiteX4" fmla="*/ 0 w 7832902"/>
                <a:gd name="connsiteY4" fmla="*/ 1746 h 589441"/>
                <a:gd name="connsiteX0" fmla="*/ 0 w 7832902"/>
                <a:gd name="connsiteY0" fmla="*/ 1746 h 589441"/>
                <a:gd name="connsiteX1" fmla="*/ 7832902 w 7832902"/>
                <a:gd name="connsiteY1" fmla="*/ 0 h 589441"/>
                <a:gd name="connsiteX2" fmla="*/ 7832902 w 7832902"/>
                <a:gd name="connsiteY2" fmla="*/ 589441 h 589441"/>
                <a:gd name="connsiteX3" fmla="*/ 897677 w 7832902"/>
                <a:gd name="connsiteY3" fmla="*/ 589441 h 589441"/>
                <a:gd name="connsiteX4" fmla="*/ 0 w 7832902"/>
                <a:gd name="connsiteY4" fmla="*/ 1746 h 589441"/>
                <a:gd name="connsiteX0" fmla="*/ 0 w 7644959"/>
                <a:gd name="connsiteY0" fmla="*/ 1746 h 589441"/>
                <a:gd name="connsiteX1" fmla="*/ 7644959 w 7644959"/>
                <a:gd name="connsiteY1" fmla="*/ 0 h 589441"/>
                <a:gd name="connsiteX2" fmla="*/ 7644959 w 7644959"/>
                <a:gd name="connsiteY2" fmla="*/ 589441 h 589441"/>
                <a:gd name="connsiteX3" fmla="*/ 709734 w 7644959"/>
                <a:gd name="connsiteY3" fmla="*/ 589441 h 589441"/>
                <a:gd name="connsiteX4" fmla="*/ 0 w 7644959"/>
                <a:gd name="connsiteY4" fmla="*/ 1746 h 589441"/>
                <a:gd name="connsiteX0" fmla="*/ 0 w 7534404"/>
                <a:gd name="connsiteY0" fmla="*/ 12695 h 589441"/>
                <a:gd name="connsiteX1" fmla="*/ 7534404 w 7534404"/>
                <a:gd name="connsiteY1" fmla="*/ 0 h 589441"/>
                <a:gd name="connsiteX2" fmla="*/ 7534404 w 7534404"/>
                <a:gd name="connsiteY2" fmla="*/ 589441 h 589441"/>
                <a:gd name="connsiteX3" fmla="*/ 599179 w 7534404"/>
                <a:gd name="connsiteY3" fmla="*/ 589441 h 589441"/>
                <a:gd name="connsiteX4" fmla="*/ 0 w 7534404"/>
                <a:gd name="connsiteY4" fmla="*/ 12695 h 589441"/>
                <a:gd name="connsiteX0" fmla="*/ 0 w 7235906"/>
                <a:gd name="connsiteY0" fmla="*/ 12695 h 589441"/>
                <a:gd name="connsiteX1" fmla="*/ 7235906 w 7235906"/>
                <a:gd name="connsiteY1" fmla="*/ 0 h 589441"/>
                <a:gd name="connsiteX2" fmla="*/ 7235906 w 7235906"/>
                <a:gd name="connsiteY2" fmla="*/ 589441 h 589441"/>
                <a:gd name="connsiteX3" fmla="*/ 300681 w 7235906"/>
                <a:gd name="connsiteY3" fmla="*/ 589441 h 589441"/>
                <a:gd name="connsiteX4" fmla="*/ 0 w 7235906"/>
                <a:gd name="connsiteY4" fmla="*/ 12695 h 589441"/>
                <a:gd name="connsiteX0" fmla="*/ 0 w 7235906"/>
                <a:gd name="connsiteY0" fmla="*/ 12695 h 589441"/>
                <a:gd name="connsiteX1" fmla="*/ 7235906 w 7235906"/>
                <a:gd name="connsiteY1" fmla="*/ 0 h 589441"/>
                <a:gd name="connsiteX2" fmla="*/ 7235906 w 7235906"/>
                <a:gd name="connsiteY2" fmla="*/ 589441 h 589441"/>
                <a:gd name="connsiteX3" fmla="*/ 532846 w 7235906"/>
                <a:gd name="connsiteY3" fmla="*/ 589441 h 589441"/>
                <a:gd name="connsiteX4" fmla="*/ 0 w 7235906"/>
                <a:gd name="connsiteY4" fmla="*/ 12695 h 589441"/>
                <a:gd name="connsiteX0" fmla="*/ 0 w 7180629"/>
                <a:gd name="connsiteY0" fmla="*/ 12695 h 589441"/>
                <a:gd name="connsiteX1" fmla="*/ 7180629 w 7180629"/>
                <a:gd name="connsiteY1" fmla="*/ 0 h 589441"/>
                <a:gd name="connsiteX2" fmla="*/ 7180629 w 7180629"/>
                <a:gd name="connsiteY2" fmla="*/ 589441 h 589441"/>
                <a:gd name="connsiteX3" fmla="*/ 477569 w 7180629"/>
                <a:gd name="connsiteY3" fmla="*/ 589441 h 589441"/>
                <a:gd name="connsiteX4" fmla="*/ 0 w 7180629"/>
                <a:gd name="connsiteY4" fmla="*/ 12695 h 589441"/>
                <a:gd name="connsiteX0" fmla="*/ 0 w 7180629"/>
                <a:gd name="connsiteY0" fmla="*/ 12695 h 589441"/>
                <a:gd name="connsiteX1" fmla="*/ 7180629 w 7180629"/>
                <a:gd name="connsiteY1" fmla="*/ 0 h 589441"/>
                <a:gd name="connsiteX2" fmla="*/ 7180629 w 7180629"/>
                <a:gd name="connsiteY2" fmla="*/ 589441 h 589441"/>
                <a:gd name="connsiteX3" fmla="*/ 1350954 w 7180629"/>
                <a:gd name="connsiteY3" fmla="*/ 589441 h 589441"/>
                <a:gd name="connsiteX4" fmla="*/ 0 w 7180629"/>
                <a:gd name="connsiteY4" fmla="*/ 12695 h 589441"/>
                <a:gd name="connsiteX0" fmla="*/ 0 w 6229856"/>
                <a:gd name="connsiteY0" fmla="*/ 23643 h 589441"/>
                <a:gd name="connsiteX1" fmla="*/ 6229856 w 6229856"/>
                <a:gd name="connsiteY1" fmla="*/ 0 h 589441"/>
                <a:gd name="connsiteX2" fmla="*/ 6229856 w 6229856"/>
                <a:gd name="connsiteY2" fmla="*/ 589441 h 589441"/>
                <a:gd name="connsiteX3" fmla="*/ 400181 w 6229856"/>
                <a:gd name="connsiteY3" fmla="*/ 589441 h 589441"/>
                <a:gd name="connsiteX4" fmla="*/ 0 w 6229856"/>
                <a:gd name="connsiteY4" fmla="*/ 23643 h 589441"/>
                <a:gd name="connsiteX0" fmla="*/ 0 w 6229856"/>
                <a:gd name="connsiteY0" fmla="*/ 23643 h 589441"/>
                <a:gd name="connsiteX1" fmla="*/ 6229856 w 6229856"/>
                <a:gd name="connsiteY1" fmla="*/ 0 h 589441"/>
                <a:gd name="connsiteX2" fmla="*/ 6229856 w 6229856"/>
                <a:gd name="connsiteY2" fmla="*/ 589441 h 589441"/>
                <a:gd name="connsiteX3" fmla="*/ 676568 w 6229856"/>
                <a:gd name="connsiteY3" fmla="*/ 589441 h 589441"/>
                <a:gd name="connsiteX4" fmla="*/ 0 w 6229856"/>
                <a:gd name="connsiteY4" fmla="*/ 23643 h 589441"/>
                <a:gd name="connsiteX0" fmla="*/ 0 w 6263022"/>
                <a:gd name="connsiteY0" fmla="*/ 12695 h 589441"/>
                <a:gd name="connsiteX1" fmla="*/ 6263022 w 6263022"/>
                <a:gd name="connsiteY1" fmla="*/ 0 h 589441"/>
                <a:gd name="connsiteX2" fmla="*/ 6263022 w 6263022"/>
                <a:gd name="connsiteY2" fmla="*/ 589441 h 589441"/>
                <a:gd name="connsiteX3" fmla="*/ 709734 w 6263022"/>
                <a:gd name="connsiteY3" fmla="*/ 589441 h 589441"/>
                <a:gd name="connsiteX4" fmla="*/ 0 w 6263022"/>
                <a:gd name="connsiteY4" fmla="*/ 12695 h 589441"/>
                <a:gd name="connsiteX0" fmla="*/ 0 w 6075079"/>
                <a:gd name="connsiteY0" fmla="*/ 23643 h 589441"/>
                <a:gd name="connsiteX1" fmla="*/ 6075079 w 6075079"/>
                <a:gd name="connsiteY1" fmla="*/ 0 h 589441"/>
                <a:gd name="connsiteX2" fmla="*/ 6075079 w 6075079"/>
                <a:gd name="connsiteY2" fmla="*/ 589441 h 589441"/>
                <a:gd name="connsiteX3" fmla="*/ 521791 w 6075079"/>
                <a:gd name="connsiteY3" fmla="*/ 589441 h 589441"/>
                <a:gd name="connsiteX4" fmla="*/ 0 w 6075079"/>
                <a:gd name="connsiteY4" fmla="*/ 23643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5079" h="589441">
                  <a:moveTo>
                    <a:pt x="0" y="23643"/>
                  </a:moveTo>
                  <a:lnTo>
                    <a:pt x="6075079" y="0"/>
                  </a:lnTo>
                  <a:lnTo>
                    <a:pt x="6075079" y="589441"/>
                  </a:lnTo>
                  <a:lnTo>
                    <a:pt x="521791" y="589441"/>
                  </a:lnTo>
                  <a:lnTo>
                    <a:pt x="0" y="23643"/>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userDrawn="1"/>
          </p:nvSpPr>
          <p:spPr>
            <a:xfrm>
              <a:off x="230594" y="101108"/>
              <a:ext cx="7484656"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MODULE 17  </a:t>
              </a:r>
              <a:r>
                <a:rPr lang="en-US" dirty="0">
                  <a:solidFill>
                    <a:schemeClr val="bg1"/>
                  </a:solidFill>
                  <a:latin typeface="Arial" charset="0"/>
                  <a:ea typeface="Arial" charset="0"/>
                  <a:cs typeface="Arial" charset="0"/>
                </a:rPr>
                <a:t>•  WORKING</a:t>
              </a:r>
              <a:r>
                <a:rPr lang="en-US" baseline="0" dirty="0">
                  <a:solidFill>
                    <a:schemeClr val="bg1"/>
                  </a:solidFill>
                  <a:latin typeface="Arial" charset="0"/>
                  <a:ea typeface="Arial" charset="0"/>
                  <a:cs typeface="Arial" charset="0"/>
                </a:rPr>
                <a:t> OVER OR NEAR WATER</a:t>
              </a:r>
              <a:endParaRPr lang="en-US" b="1" dirty="0">
                <a:solidFill>
                  <a:schemeClr val="bg1"/>
                </a:solidFill>
                <a:latin typeface="Arial" charset="0"/>
                <a:ea typeface="Arial" charset="0"/>
                <a:cs typeface="Arial" charset="0"/>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rapUp">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99215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485900"/>
            <a:ext cx="12192000" cy="3886200"/>
          </a:xfrm>
          <a:prstGeom prst="rect">
            <a:avLst/>
          </a:pr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374596" y="2402352"/>
            <a:ext cx="6164317" cy="1938992"/>
          </a:xfrm>
          <a:prstGeom prst="rect">
            <a:avLst/>
          </a:prstGeom>
          <a:noFill/>
        </p:spPr>
        <p:txBody>
          <a:bodyPr wrap="square" rtlCol="0">
            <a:spAutoFit/>
          </a:bodyPr>
          <a:lstStyle/>
          <a:p>
            <a:r>
              <a:rPr lang="en-US" sz="6000" dirty="0">
                <a:solidFill>
                  <a:schemeClr val="bg1"/>
                </a:solidFill>
                <a:latin typeface="Arial" charset="0"/>
                <a:ea typeface="Arial" charset="0"/>
                <a:cs typeface="Arial" charset="0"/>
              </a:rPr>
              <a:t>Key things</a:t>
            </a:r>
            <a:br>
              <a:rPr lang="en-US" sz="6000" dirty="0">
                <a:solidFill>
                  <a:schemeClr val="bg1"/>
                </a:solidFill>
                <a:latin typeface="Arial" charset="0"/>
                <a:ea typeface="Arial" charset="0"/>
                <a:cs typeface="Arial" charset="0"/>
              </a:rPr>
            </a:br>
            <a:r>
              <a:rPr lang="en-US" sz="6000" dirty="0">
                <a:solidFill>
                  <a:schemeClr val="bg1"/>
                </a:solidFill>
                <a:latin typeface="Arial" charset="0"/>
                <a:ea typeface="Arial" charset="0"/>
                <a:cs typeface="Arial" charset="0"/>
              </a:rPr>
              <a:t>to remember</a:t>
            </a:r>
          </a:p>
        </p:txBody>
      </p:sp>
      <p:sp>
        <p:nvSpPr>
          <p:cNvPr id="9" name="Rectangle 8"/>
          <p:cNvSpPr/>
          <p:nvPr userDrawn="1"/>
        </p:nvSpPr>
        <p:spPr>
          <a:xfrm>
            <a:off x="6913509" y="659681"/>
            <a:ext cx="4783462" cy="5538638"/>
          </a:xfrm>
          <a:prstGeom prst="rect">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99221" y="-262059"/>
            <a:ext cx="5182699" cy="6690267"/>
          </a:xfrm>
          <a:prstGeom prst="rect">
            <a:avLst/>
          </a:prstGeom>
        </p:spPr>
      </p:pic>
      <p:grpSp>
        <p:nvGrpSpPr>
          <p:cNvPr id="13" name="Group 12"/>
          <p:cNvGrpSpPr/>
          <p:nvPr userDrawn="1"/>
        </p:nvGrpSpPr>
        <p:grpSpPr>
          <a:xfrm>
            <a:off x="-5" y="-20581"/>
            <a:ext cx="12192005" cy="6889714"/>
            <a:chOff x="-5" y="-20581"/>
            <a:chExt cx="12192005" cy="6889714"/>
          </a:xfrm>
        </p:grpSpPr>
        <p:grpSp>
          <p:nvGrpSpPr>
            <p:cNvPr id="14" name="Group 13"/>
            <p:cNvGrpSpPr/>
            <p:nvPr userDrawn="1"/>
          </p:nvGrpSpPr>
          <p:grpSpPr>
            <a:xfrm>
              <a:off x="-5" y="-20581"/>
              <a:ext cx="12192005" cy="6889714"/>
              <a:chOff x="-5" y="-20581"/>
              <a:chExt cx="12192005" cy="6889714"/>
            </a:xfrm>
          </p:grpSpPr>
          <p:sp>
            <p:nvSpPr>
              <p:cNvPr id="21" name="Rectangle 8"/>
              <p:cNvSpPr/>
              <p:nvPr userDrawn="1"/>
            </p:nvSpPr>
            <p:spPr>
              <a:xfrm rot="10800000" flipV="1">
                <a:off x="-5" y="-20581"/>
                <a:ext cx="6280870"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0 w 5405980"/>
                  <a:gd name="connsiteY0" fmla="*/ 23643 h 589441"/>
                  <a:gd name="connsiteX1" fmla="*/ 5405980 w 5405980"/>
                  <a:gd name="connsiteY1" fmla="*/ 0 h 589441"/>
                  <a:gd name="connsiteX2" fmla="*/ 5405980 w 5405980"/>
                  <a:gd name="connsiteY2" fmla="*/ 589441 h 589441"/>
                  <a:gd name="connsiteX3" fmla="*/ 1104367 w 5405980"/>
                  <a:gd name="connsiteY3" fmla="*/ 589441 h 589441"/>
                  <a:gd name="connsiteX4" fmla="*/ 0 w 5405980"/>
                  <a:gd name="connsiteY4" fmla="*/ 23643 h 589441"/>
                  <a:gd name="connsiteX0" fmla="*/ 0 w 5405980"/>
                  <a:gd name="connsiteY0" fmla="*/ 23643 h 589441"/>
                  <a:gd name="connsiteX1" fmla="*/ 5405980 w 5405980"/>
                  <a:gd name="connsiteY1" fmla="*/ 0 h 589441"/>
                  <a:gd name="connsiteX2" fmla="*/ 5405980 w 5405980"/>
                  <a:gd name="connsiteY2" fmla="*/ 589441 h 589441"/>
                  <a:gd name="connsiteX3" fmla="*/ 604466 w 5405980"/>
                  <a:gd name="connsiteY3" fmla="*/ 589441 h 589441"/>
                  <a:gd name="connsiteX4" fmla="*/ 0 w 5405980"/>
                  <a:gd name="connsiteY4" fmla="*/ 23643 h 589441"/>
                  <a:gd name="connsiteX0" fmla="*/ 0 w 5367526"/>
                  <a:gd name="connsiteY0" fmla="*/ 23643 h 589441"/>
                  <a:gd name="connsiteX1" fmla="*/ 5367526 w 5367526"/>
                  <a:gd name="connsiteY1" fmla="*/ 0 h 589441"/>
                  <a:gd name="connsiteX2" fmla="*/ 5367526 w 5367526"/>
                  <a:gd name="connsiteY2" fmla="*/ 589441 h 589441"/>
                  <a:gd name="connsiteX3" fmla="*/ 566012 w 5367526"/>
                  <a:gd name="connsiteY3" fmla="*/ 589441 h 589441"/>
                  <a:gd name="connsiteX4" fmla="*/ 0 w 5367526"/>
                  <a:gd name="connsiteY4" fmla="*/ 23643 h 589441"/>
                  <a:gd name="connsiteX0" fmla="*/ 0 w 6152466"/>
                  <a:gd name="connsiteY0" fmla="*/ 23643 h 589441"/>
                  <a:gd name="connsiteX1" fmla="*/ 6152466 w 6152466"/>
                  <a:gd name="connsiteY1" fmla="*/ 0 h 589441"/>
                  <a:gd name="connsiteX2" fmla="*/ 6152466 w 6152466"/>
                  <a:gd name="connsiteY2" fmla="*/ 589441 h 589441"/>
                  <a:gd name="connsiteX3" fmla="*/ 1350952 w 6152466"/>
                  <a:gd name="connsiteY3" fmla="*/ 589441 h 589441"/>
                  <a:gd name="connsiteX4" fmla="*/ 0 w 6152466"/>
                  <a:gd name="connsiteY4" fmla="*/ 23643 h 589441"/>
                  <a:gd name="connsiteX0" fmla="*/ 0 w 6218799"/>
                  <a:gd name="connsiteY0" fmla="*/ 12695 h 589441"/>
                  <a:gd name="connsiteX1" fmla="*/ 6218799 w 6218799"/>
                  <a:gd name="connsiteY1" fmla="*/ 0 h 589441"/>
                  <a:gd name="connsiteX2" fmla="*/ 6218799 w 6218799"/>
                  <a:gd name="connsiteY2" fmla="*/ 589441 h 589441"/>
                  <a:gd name="connsiteX3" fmla="*/ 1417285 w 6218799"/>
                  <a:gd name="connsiteY3" fmla="*/ 589441 h 589441"/>
                  <a:gd name="connsiteX4" fmla="*/ 0 w 6218799"/>
                  <a:gd name="connsiteY4" fmla="*/ 12695 h 589441"/>
                  <a:gd name="connsiteX0" fmla="*/ 0 w 6218799"/>
                  <a:gd name="connsiteY0" fmla="*/ 12695 h 589441"/>
                  <a:gd name="connsiteX1" fmla="*/ 6218799 w 6218799"/>
                  <a:gd name="connsiteY1" fmla="*/ 0 h 589441"/>
                  <a:gd name="connsiteX2" fmla="*/ 6218799 w 6218799"/>
                  <a:gd name="connsiteY2" fmla="*/ 589441 h 589441"/>
                  <a:gd name="connsiteX3" fmla="*/ 532845 w 6218799"/>
                  <a:gd name="connsiteY3" fmla="*/ 589441 h 589441"/>
                  <a:gd name="connsiteX4" fmla="*/ 0 w 6218799"/>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1019287 w 6705241"/>
                  <a:gd name="connsiteY3" fmla="*/ 589441 h 589441"/>
                  <a:gd name="connsiteX4" fmla="*/ 0 w 6705241"/>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731844 w 6705241"/>
                  <a:gd name="connsiteY3" fmla="*/ 578492 h 589441"/>
                  <a:gd name="connsiteX4" fmla="*/ 0 w 6705241"/>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742900 w 6705241"/>
                  <a:gd name="connsiteY3" fmla="*/ 589441 h 589441"/>
                  <a:gd name="connsiteX4" fmla="*/ 0 w 6705241"/>
                  <a:gd name="connsiteY4" fmla="*/ 12695 h 589441"/>
                  <a:gd name="connsiteX0" fmla="*/ 0 w 6627853"/>
                  <a:gd name="connsiteY0" fmla="*/ 12695 h 589441"/>
                  <a:gd name="connsiteX1" fmla="*/ 6627853 w 6627853"/>
                  <a:gd name="connsiteY1" fmla="*/ 0 h 589441"/>
                  <a:gd name="connsiteX2" fmla="*/ 6627853 w 6627853"/>
                  <a:gd name="connsiteY2" fmla="*/ 589441 h 589441"/>
                  <a:gd name="connsiteX3" fmla="*/ 665512 w 6627853"/>
                  <a:gd name="connsiteY3" fmla="*/ 589441 h 589441"/>
                  <a:gd name="connsiteX4" fmla="*/ 0 w 6627853"/>
                  <a:gd name="connsiteY4" fmla="*/ 12695 h 589441"/>
                  <a:gd name="connsiteX0" fmla="*/ 0 w 7324349"/>
                  <a:gd name="connsiteY0" fmla="*/ 12695 h 589441"/>
                  <a:gd name="connsiteX1" fmla="*/ 7324349 w 7324349"/>
                  <a:gd name="connsiteY1" fmla="*/ 0 h 589441"/>
                  <a:gd name="connsiteX2" fmla="*/ 7324349 w 7324349"/>
                  <a:gd name="connsiteY2" fmla="*/ 589441 h 589441"/>
                  <a:gd name="connsiteX3" fmla="*/ 1362008 w 7324349"/>
                  <a:gd name="connsiteY3" fmla="*/ 589441 h 589441"/>
                  <a:gd name="connsiteX4" fmla="*/ 0 w 7324349"/>
                  <a:gd name="connsiteY4" fmla="*/ 12695 h 589441"/>
                  <a:gd name="connsiteX0" fmla="*/ 0 w 7324349"/>
                  <a:gd name="connsiteY0" fmla="*/ 12695 h 589441"/>
                  <a:gd name="connsiteX1" fmla="*/ 7324349 w 7324349"/>
                  <a:gd name="connsiteY1" fmla="*/ 0 h 589441"/>
                  <a:gd name="connsiteX2" fmla="*/ 7324349 w 7324349"/>
                  <a:gd name="connsiteY2" fmla="*/ 589441 h 589441"/>
                  <a:gd name="connsiteX3" fmla="*/ 687623 w 7324349"/>
                  <a:gd name="connsiteY3" fmla="*/ 589441 h 589441"/>
                  <a:gd name="connsiteX4" fmla="*/ 0 w 7324349"/>
                  <a:gd name="connsiteY4" fmla="*/ 12695 h 589441"/>
                  <a:gd name="connsiteX0" fmla="*/ 0 w 7832902"/>
                  <a:gd name="connsiteY0" fmla="*/ 1746 h 589441"/>
                  <a:gd name="connsiteX1" fmla="*/ 7832902 w 7832902"/>
                  <a:gd name="connsiteY1" fmla="*/ 0 h 589441"/>
                  <a:gd name="connsiteX2" fmla="*/ 7832902 w 7832902"/>
                  <a:gd name="connsiteY2" fmla="*/ 589441 h 589441"/>
                  <a:gd name="connsiteX3" fmla="*/ 1196176 w 7832902"/>
                  <a:gd name="connsiteY3" fmla="*/ 589441 h 589441"/>
                  <a:gd name="connsiteX4" fmla="*/ 0 w 7832902"/>
                  <a:gd name="connsiteY4" fmla="*/ 1746 h 589441"/>
                  <a:gd name="connsiteX0" fmla="*/ 0 w 7832902"/>
                  <a:gd name="connsiteY0" fmla="*/ 1746 h 589441"/>
                  <a:gd name="connsiteX1" fmla="*/ 7832902 w 7832902"/>
                  <a:gd name="connsiteY1" fmla="*/ 0 h 589441"/>
                  <a:gd name="connsiteX2" fmla="*/ 7832902 w 7832902"/>
                  <a:gd name="connsiteY2" fmla="*/ 589441 h 589441"/>
                  <a:gd name="connsiteX3" fmla="*/ 897677 w 7832902"/>
                  <a:gd name="connsiteY3" fmla="*/ 589441 h 589441"/>
                  <a:gd name="connsiteX4" fmla="*/ 0 w 7832902"/>
                  <a:gd name="connsiteY4" fmla="*/ 1746 h 589441"/>
                  <a:gd name="connsiteX0" fmla="*/ 0 w 7644959"/>
                  <a:gd name="connsiteY0" fmla="*/ 1746 h 589441"/>
                  <a:gd name="connsiteX1" fmla="*/ 7644959 w 7644959"/>
                  <a:gd name="connsiteY1" fmla="*/ 0 h 589441"/>
                  <a:gd name="connsiteX2" fmla="*/ 7644959 w 7644959"/>
                  <a:gd name="connsiteY2" fmla="*/ 589441 h 589441"/>
                  <a:gd name="connsiteX3" fmla="*/ 709734 w 7644959"/>
                  <a:gd name="connsiteY3" fmla="*/ 589441 h 589441"/>
                  <a:gd name="connsiteX4" fmla="*/ 0 w 7644959"/>
                  <a:gd name="connsiteY4" fmla="*/ 1746 h 589441"/>
                  <a:gd name="connsiteX0" fmla="*/ 0 w 7534404"/>
                  <a:gd name="connsiteY0" fmla="*/ 12695 h 589441"/>
                  <a:gd name="connsiteX1" fmla="*/ 7534404 w 7534404"/>
                  <a:gd name="connsiteY1" fmla="*/ 0 h 589441"/>
                  <a:gd name="connsiteX2" fmla="*/ 7534404 w 7534404"/>
                  <a:gd name="connsiteY2" fmla="*/ 589441 h 589441"/>
                  <a:gd name="connsiteX3" fmla="*/ 599179 w 7534404"/>
                  <a:gd name="connsiteY3" fmla="*/ 589441 h 589441"/>
                  <a:gd name="connsiteX4" fmla="*/ 0 w 7534404"/>
                  <a:gd name="connsiteY4" fmla="*/ 12695 h 589441"/>
                  <a:gd name="connsiteX0" fmla="*/ 0 w 7235906"/>
                  <a:gd name="connsiteY0" fmla="*/ 12695 h 589441"/>
                  <a:gd name="connsiteX1" fmla="*/ 7235906 w 7235906"/>
                  <a:gd name="connsiteY1" fmla="*/ 0 h 589441"/>
                  <a:gd name="connsiteX2" fmla="*/ 7235906 w 7235906"/>
                  <a:gd name="connsiteY2" fmla="*/ 589441 h 589441"/>
                  <a:gd name="connsiteX3" fmla="*/ 300681 w 7235906"/>
                  <a:gd name="connsiteY3" fmla="*/ 589441 h 589441"/>
                  <a:gd name="connsiteX4" fmla="*/ 0 w 7235906"/>
                  <a:gd name="connsiteY4" fmla="*/ 12695 h 589441"/>
                  <a:gd name="connsiteX0" fmla="*/ 0 w 7235906"/>
                  <a:gd name="connsiteY0" fmla="*/ 12695 h 589441"/>
                  <a:gd name="connsiteX1" fmla="*/ 7235906 w 7235906"/>
                  <a:gd name="connsiteY1" fmla="*/ 0 h 589441"/>
                  <a:gd name="connsiteX2" fmla="*/ 7235906 w 7235906"/>
                  <a:gd name="connsiteY2" fmla="*/ 589441 h 589441"/>
                  <a:gd name="connsiteX3" fmla="*/ 532846 w 7235906"/>
                  <a:gd name="connsiteY3" fmla="*/ 589441 h 589441"/>
                  <a:gd name="connsiteX4" fmla="*/ 0 w 7235906"/>
                  <a:gd name="connsiteY4" fmla="*/ 12695 h 589441"/>
                  <a:gd name="connsiteX0" fmla="*/ 0 w 7180629"/>
                  <a:gd name="connsiteY0" fmla="*/ 12695 h 589441"/>
                  <a:gd name="connsiteX1" fmla="*/ 7180629 w 7180629"/>
                  <a:gd name="connsiteY1" fmla="*/ 0 h 589441"/>
                  <a:gd name="connsiteX2" fmla="*/ 7180629 w 7180629"/>
                  <a:gd name="connsiteY2" fmla="*/ 589441 h 589441"/>
                  <a:gd name="connsiteX3" fmla="*/ 477569 w 7180629"/>
                  <a:gd name="connsiteY3" fmla="*/ 589441 h 589441"/>
                  <a:gd name="connsiteX4" fmla="*/ 0 w 7180629"/>
                  <a:gd name="connsiteY4" fmla="*/ 12695 h 589441"/>
                  <a:gd name="connsiteX0" fmla="*/ 0 w 7180629"/>
                  <a:gd name="connsiteY0" fmla="*/ 12695 h 589441"/>
                  <a:gd name="connsiteX1" fmla="*/ 7180629 w 7180629"/>
                  <a:gd name="connsiteY1" fmla="*/ 0 h 589441"/>
                  <a:gd name="connsiteX2" fmla="*/ 7180629 w 7180629"/>
                  <a:gd name="connsiteY2" fmla="*/ 589441 h 589441"/>
                  <a:gd name="connsiteX3" fmla="*/ 1350954 w 7180629"/>
                  <a:gd name="connsiteY3" fmla="*/ 589441 h 589441"/>
                  <a:gd name="connsiteX4" fmla="*/ 0 w 7180629"/>
                  <a:gd name="connsiteY4" fmla="*/ 12695 h 589441"/>
                  <a:gd name="connsiteX0" fmla="*/ 0 w 6229856"/>
                  <a:gd name="connsiteY0" fmla="*/ 23643 h 589441"/>
                  <a:gd name="connsiteX1" fmla="*/ 6229856 w 6229856"/>
                  <a:gd name="connsiteY1" fmla="*/ 0 h 589441"/>
                  <a:gd name="connsiteX2" fmla="*/ 6229856 w 6229856"/>
                  <a:gd name="connsiteY2" fmla="*/ 589441 h 589441"/>
                  <a:gd name="connsiteX3" fmla="*/ 400181 w 6229856"/>
                  <a:gd name="connsiteY3" fmla="*/ 589441 h 589441"/>
                  <a:gd name="connsiteX4" fmla="*/ 0 w 6229856"/>
                  <a:gd name="connsiteY4" fmla="*/ 23643 h 589441"/>
                  <a:gd name="connsiteX0" fmla="*/ 0 w 6229856"/>
                  <a:gd name="connsiteY0" fmla="*/ 23643 h 589441"/>
                  <a:gd name="connsiteX1" fmla="*/ 6229856 w 6229856"/>
                  <a:gd name="connsiteY1" fmla="*/ 0 h 589441"/>
                  <a:gd name="connsiteX2" fmla="*/ 6229856 w 6229856"/>
                  <a:gd name="connsiteY2" fmla="*/ 589441 h 589441"/>
                  <a:gd name="connsiteX3" fmla="*/ 676568 w 6229856"/>
                  <a:gd name="connsiteY3" fmla="*/ 589441 h 589441"/>
                  <a:gd name="connsiteX4" fmla="*/ 0 w 6229856"/>
                  <a:gd name="connsiteY4" fmla="*/ 23643 h 589441"/>
                  <a:gd name="connsiteX0" fmla="*/ 0 w 6263022"/>
                  <a:gd name="connsiteY0" fmla="*/ 12695 h 589441"/>
                  <a:gd name="connsiteX1" fmla="*/ 6263022 w 6263022"/>
                  <a:gd name="connsiteY1" fmla="*/ 0 h 589441"/>
                  <a:gd name="connsiteX2" fmla="*/ 6263022 w 6263022"/>
                  <a:gd name="connsiteY2" fmla="*/ 589441 h 589441"/>
                  <a:gd name="connsiteX3" fmla="*/ 709734 w 6263022"/>
                  <a:gd name="connsiteY3" fmla="*/ 589441 h 589441"/>
                  <a:gd name="connsiteX4" fmla="*/ 0 w 6263022"/>
                  <a:gd name="connsiteY4" fmla="*/ 12695 h 589441"/>
                  <a:gd name="connsiteX0" fmla="*/ 0 w 6075079"/>
                  <a:gd name="connsiteY0" fmla="*/ 23643 h 589441"/>
                  <a:gd name="connsiteX1" fmla="*/ 6075079 w 6075079"/>
                  <a:gd name="connsiteY1" fmla="*/ 0 h 589441"/>
                  <a:gd name="connsiteX2" fmla="*/ 6075079 w 6075079"/>
                  <a:gd name="connsiteY2" fmla="*/ 589441 h 589441"/>
                  <a:gd name="connsiteX3" fmla="*/ 521791 w 6075079"/>
                  <a:gd name="connsiteY3" fmla="*/ 589441 h 589441"/>
                  <a:gd name="connsiteX4" fmla="*/ 0 w 6075079"/>
                  <a:gd name="connsiteY4" fmla="*/ 23643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5079" h="589441">
                    <a:moveTo>
                      <a:pt x="0" y="23643"/>
                    </a:moveTo>
                    <a:lnTo>
                      <a:pt x="6075079" y="0"/>
                    </a:lnTo>
                    <a:lnTo>
                      <a:pt x="6075079" y="589441"/>
                    </a:lnTo>
                    <a:lnTo>
                      <a:pt x="521791" y="589441"/>
                    </a:lnTo>
                    <a:lnTo>
                      <a:pt x="0" y="23643"/>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userDrawn="1"/>
            </p:nvSpPr>
            <p:spPr>
              <a:xfrm>
                <a:off x="230594" y="101108"/>
                <a:ext cx="7484656"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MODULE 17  </a:t>
                </a:r>
                <a:r>
                  <a:rPr lang="en-US" dirty="0">
                    <a:solidFill>
                      <a:schemeClr val="bg1"/>
                    </a:solidFill>
                    <a:latin typeface="Arial" charset="0"/>
                    <a:ea typeface="Arial" charset="0"/>
                    <a:cs typeface="Arial" charset="0"/>
                  </a:rPr>
                  <a:t>•  WORKING</a:t>
                </a:r>
                <a:r>
                  <a:rPr lang="en-US" baseline="0" dirty="0">
                    <a:solidFill>
                      <a:schemeClr val="bg1"/>
                    </a:solidFill>
                    <a:latin typeface="Arial" charset="0"/>
                    <a:ea typeface="Arial" charset="0"/>
                    <a:cs typeface="Arial" charset="0"/>
                  </a:rPr>
                  <a:t> OVER OR NEAR WATER</a:t>
                </a:r>
                <a:endParaRPr lang="en-US" b="1" dirty="0">
                  <a:solidFill>
                    <a:schemeClr val="bg1"/>
                  </a:solidFill>
                  <a:latin typeface="Arial" charset="0"/>
                  <a:ea typeface="Arial" charset="0"/>
                  <a:cs typeface="Arial" charset="0"/>
                </a:endParaRPr>
              </a:p>
            </p:txBody>
          </p:sp>
          <p:sp>
            <p:nvSpPr>
              <p:cNvPr id="24" name="Rectangle 8"/>
              <p:cNvSpPr/>
              <p:nvPr userDrawn="1"/>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Picture 1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231237" y="5943599"/>
              <a:ext cx="940191" cy="914103"/>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3129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7259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1600667"/>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49" r:id="rId8"/>
    <p:sldLayoutId id="2147483651" r:id="rId9"/>
    <p:sldLayoutId id="2147483655" r:id="rId10"/>
    <p:sldLayoutId id="214748365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598" y="0"/>
            <a:ext cx="12192000" cy="6858000"/>
          </a:xfrm>
          <a:prstGeom prst="rect">
            <a:avLst/>
          </a:prstGeom>
          <a:solidFill>
            <a:srgbClr val="99215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1671638"/>
            <a:ext cx="12192000" cy="3514724"/>
          </a:xfrm>
          <a:prstGeom prst="rect">
            <a:avLst/>
          </a:pr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194878" y="1042710"/>
            <a:ext cx="3591799" cy="4772580"/>
          </a:xfrm>
          <a:prstGeom prst="rect">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69011" y="2050483"/>
            <a:ext cx="6164317" cy="584775"/>
          </a:xfrm>
          <a:prstGeom prst="rect">
            <a:avLst/>
          </a:prstGeom>
          <a:noFill/>
        </p:spPr>
        <p:txBody>
          <a:bodyPr wrap="square" rtlCol="0">
            <a:spAutoFit/>
          </a:bodyPr>
          <a:lstStyle/>
          <a:p>
            <a:r>
              <a:rPr lang="en-US" sz="3200" b="1" dirty="0">
                <a:solidFill>
                  <a:schemeClr val="bg1"/>
                </a:solidFill>
                <a:latin typeface="Arial" charset="0"/>
                <a:ea typeface="Arial" charset="0"/>
                <a:cs typeface="Arial" charset="0"/>
              </a:rPr>
              <a:t>MODULE 17</a:t>
            </a:r>
          </a:p>
        </p:txBody>
      </p:sp>
      <p:sp>
        <p:nvSpPr>
          <p:cNvPr id="10" name="TextBox 9"/>
          <p:cNvSpPr txBox="1"/>
          <p:nvPr/>
        </p:nvSpPr>
        <p:spPr>
          <a:xfrm>
            <a:off x="369011" y="2985670"/>
            <a:ext cx="7394507" cy="1754326"/>
          </a:xfrm>
          <a:prstGeom prst="rect">
            <a:avLst/>
          </a:prstGeom>
          <a:noFill/>
        </p:spPr>
        <p:txBody>
          <a:bodyPr wrap="square" rtlCol="0">
            <a:spAutoFit/>
          </a:bodyPr>
          <a:lstStyle/>
          <a:p>
            <a:r>
              <a:rPr lang="en-US" sz="5400" dirty="0">
                <a:solidFill>
                  <a:schemeClr val="bg1"/>
                </a:solidFill>
                <a:latin typeface="Arial" charset="0"/>
                <a:ea typeface="Arial" charset="0"/>
                <a:cs typeface="Arial" charset="0"/>
              </a:rPr>
              <a:t>Working over</a:t>
            </a:r>
            <a:br>
              <a:rPr lang="en-US" sz="5400" dirty="0">
                <a:solidFill>
                  <a:schemeClr val="bg1"/>
                </a:solidFill>
                <a:latin typeface="Arial" charset="0"/>
                <a:ea typeface="Arial" charset="0"/>
                <a:cs typeface="Arial" charset="0"/>
              </a:rPr>
            </a:br>
            <a:r>
              <a:rPr lang="en-US" sz="5400" dirty="0">
                <a:solidFill>
                  <a:schemeClr val="bg1"/>
                </a:solidFill>
                <a:latin typeface="Arial" charset="0"/>
                <a:ea typeface="Arial" charset="0"/>
                <a:cs typeface="Arial" charset="0"/>
              </a:rPr>
              <a:t>or near water</a:t>
            </a:r>
          </a:p>
        </p:txBody>
      </p:sp>
      <p:cxnSp>
        <p:nvCxnSpPr>
          <p:cNvPr id="11" name="Straight Connector 10"/>
          <p:cNvCxnSpPr/>
          <p:nvPr/>
        </p:nvCxnSpPr>
        <p:spPr>
          <a:xfrm>
            <a:off x="414334" y="2786061"/>
            <a:ext cx="6715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78753" y="1446415"/>
            <a:ext cx="4052680" cy="3940231"/>
          </a:xfrm>
          <a:prstGeom prst="rect">
            <a:avLst/>
          </a:prstGeom>
        </p:spPr>
      </p:pic>
      <p:sp>
        <p:nvSpPr>
          <p:cNvPr id="12" name="TextBox 11">
            <a:extLst>
              <a:ext uri="{FF2B5EF4-FFF2-40B4-BE49-F238E27FC236}">
                <a16:creationId xmlns:a16="http://schemas.microsoft.com/office/drawing/2014/main" id="{6517BFC7-F308-4E54-A065-72863FD8CE0E}"/>
              </a:ext>
            </a:extLst>
          </p:cNvPr>
          <p:cNvSpPr txBox="1"/>
          <p:nvPr/>
        </p:nvSpPr>
        <p:spPr>
          <a:xfrm>
            <a:off x="326572" y="6567938"/>
            <a:ext cx="6008914" cy="276999"/>
          </a:xfrm>
          <a:prstGeom prst="rect">
            <a:avLst/>
          </a:prstGeom>
          <a:noFill/>
        </p:spPr>
        <p:txBody>
          <a:bodyPr wrap="square" rtlCol="0">
            <a:spAutoFit/>
          </a:bodyPr>
          <a:lstStyle/>
          <a:p>
            <a:r>
              <a:rPr lang="en-US" sz="1200" dirty="0">
                <a:solidFill>
                  <a:srgbClr val="99215A"/>
                </a:solidFill>
              </a:rPr>
              <a:t>For copyright details see last slide of this PowerPoint presentation</a:t>
            </a:r>
          </a:p>
        </p:txBody>
      </p:sp>
    </p:spTree>
    <p:extLst>
      <p:ext uri="{BB962C8B-B14F-4D97-AF65-F5344CB8AC3E}">
        <p14:creationId xmlns:p14="http://schemas.microsoft.com/office/powerpoint/2010/main" val="812162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C3AF27E0-0FCE-4332-B56A-1CF7A2709522}"/>
              </a:ext>
            </a:extLst>
          </p:cNvPr>
          <p:cNvSpPr>
            <a:spLocks noGrp="1"/>
          </p:cNvSpPr>
          <p:nvPr>
            <p:ph type="subTitle" idx="1"/>
          </p:nvPr>
        </p:nvSpPr>
        <p:spPr>
          <a:xfrm>
            <a:off x="7318845" y="2790398"/>
            <a:ext cx="4576763" cy="5143500"/>
          </a:xfrm>
        </p:spPr>
        <p:txBody>
          <a:bodyPr lIns="91440" tIns="45720" rIns="91440" bIns="45720" anchor="t">
            <a:normAutofit/>
          </a:bodyPr>
          <a:lstStyle/>
          <a:p>
            <a:pPr marL="0" indent="0">
              <a:buNone/>
            </a:pPr>
            <a:r>
              <a:rPr lang="en-US" dirty="0">
                <a:latin typeface="Arial"/>
                <a:cs typeface="Arial"/>
              </a:rPr>
              <a:t>Throw rope or line and ring buoy or life ring</a:t>
            </a:r>
          </a:p>
        </p:txBody>
      </p:sp>
      <p:pic>
        <p:nvPicPr>
          <p:cNvPr id="4" name="Picture 4" descr="A picture containing water, outdoor&#10;&#10;Description automatically generated">
            <a:extLst>
              <a:ext uri="{FF2B5EF4-FFF2-40B4-BE49-F238E27FC236}">
                <a16:creationId xmlns:a16="http://schemas.microsoft.com/office/drawing/2014/main" id="{6BE03532-B589-4020-BCBC-A19456E3D3F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4588" y="731751"/>
            <a:ext cx="6450286" cy="5992143"/>
          </a:xfrm>
          <a:prstGeom prst="rect">
            <a:avLst/>
          </a:prstGeom>
          <a:ln>
            <a:noFill/>
          </a:ln>
          <a:effectLst>
            <a:outerShdw blurRad="292100" dist="139700" dir="2700000" algn="tl" rotWithShape="0">
              <a:srgbClr val="333333">
                <a:alpha val="65000"/>
              </a:srgbClr>
            </a:outerShdw>
          </a:effectLst>
        </p:spPr>
      </p:pic>
      <p:sp>
        <p:nvSpPr>
          <p:cNvPr id="7" name="Slide Number Placeholder 1">
            <a:extLst>
              <a:ext uri="{FF2B5EF4-FFF2-40B4-BE49-F238E27FC236}">
                <a16:creationId xmlns:a16="http://schemas.microsoft.com/office/drawing/2014/main" id="{1A33991F-2FF7-49C8-AE31-20CB251EF46F}"/>
              </a:ext>
            </a:extLst>
          </p:cNvPr>
          <p:cNvSpPr txBox="1">
            <a:spLocks/>
          </p:cNvSpPr>
          <p:nvPr/>
        </p:nvSpPr>
        <p:spPr>
          <a:xfrm>
            <a:off x="10524008" y="6493710"/>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10</a:t>
            </a:fld>
            <a:endParaRPr lang="en-GB" dirty="0">
              <a:latin typeface="Arial"/>
              <a:cs typeface="Arial"/>
            </a:endParaRPr>
          </a:p>
        </p:txBody>
      </p:sp>
    </p:spTree>
    <p:extLst>
      <p:ext uri="{BB962C8B-B14F-4D97-AF65-F5344CB8AC3E}">
        <p14:creationId xmlns:p14="http://schemas.microsoft.com/office/powerpoint/2010/main" val="2369752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1">
            <a:extLst>
              <a:ext uri="{FF2B5EF4-FFF2-40B4-BE49-F238E27FC236}">
                <a16:creationId xmlns:a16="http://schemas.microsoft.com/office/drawing/2014/main" id="{59288D7E-799A-44D6-8CC3-1515818B4CCF}"/>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3850701" y="782494"/>
            <a:ext cx="7942391" cy="5293012"/>
          </a:xfrm>
          <a:prstGeom prst="rect">
            <a:avLst/>
          </a:prstGeom>
          <a:ln>
            <a:noFill/>
          </a:ln>
          <a:effectLst>
            <a:outerShdw blurRad="292100" dist="139700" dir="2700000" algn="tl" rotWithShape="0">
              <a:srgbClr val="333333">
                <a:alpha val="65000"/>
              </a:srgbClr>
            </a:outerShdw>
          </a:effectLst>
        </p:spPr>
      </p:pic>
      <p:sp>
        <p:nvSpPr>
          <p:cNvPr id="10" name="Subtitle 9">
            <a:extLst>
              <a:ext uri="{FF2B5EF4-FFF2-40B4-BE49-F238E27FC236}">
                <a16:creationId xmlns:a16="http://schemas.microsoft.com/office/drawing/2014/main" id="{61235E4C-82CE-41EF-8E89-6B9E0FE98BC1}"/>
              </a:ext>
            </a:extLst>
          </p:cNvPr>
          <p:cNvSpPr>
            <a:spLocks noGrp="1"/>
          </p:cNvSpPr>
          <p:nvPr>
            <p:ph type="subTitle" idx="1"/>
          </p:nvPr>
        </p:nvSpPr>
        <p:spPr>
          <a:xfrm>
            <a:off x="21837" y="2405528"/>
            <a:ext cx="3873378" cy="5143500"/>
          </a:xfrm>
        </p:spPr>
        <p:txBody>
          <a:bodyPr lIns="91440" tIns="45720" rIns="91440" bIns="45720" anchor="t">
            <a:normAutofit/>
          </a:bodyPr>
          <a:lstStyle/>
          <a:p>
            <a:pPr marL="0" indent="0">
              <a:spcBef>
                <a:spcPct val="0"/>
              </a:spcBef>
              <a:buNone/>
            </a:pPr>
            <a:r>
              <a:rPr lang="en-US" dirty="0">
                <a:latin typeface="Arial"/>
                <a:cs typeface="Arial"/>
              </a:rPr>
              <a:t>If you fall in, lie on your back</a:t>
            </a:r>
          </a:p>
          <a:p>
            <a:pPr marL="0" indent="0">
              <a:spcBef>
                <a:spcPct val="0"/>
              </a:spcBef>
              <a:buNone/>
            </a:pPr>
            <a:endParaRPr lang="en-US" dirty="0"/>
          </a:p>
          <a:p>
            <a:pPr marL="0" indent="0">
              <a:spcBef>
                <a:spcPct val="0"/>
              </a:spcBef>
              <a:buNone/>
            </a:pPr>
            <a:r>
              <a:rPr lang="en-US" dirty="0">
                <a:latin typeface="Arial"/>
                <a:cs typeface="Arial"/>
              </a:rPr>
              <a:t>Stay calm and relaxed</a:t>
            </a:r>
          </a:p>
          <a:p>
            <a:pPr marL="0" indent="0">
              <a:buNone/>
            </a:pPr>
            <a:endParaRPr lang="en-US" dirty="0"/>
          </a:p>
        </p:txBody>
      </p:sp>
      <p:sp>
        <p:nvSpPr>
          <p:cNvPr id="2" name="Title 1">
            <a:extLst>
              <a:ext uri="{FF2B5EF4-FFF2-40B4-BE49-F238E27FC236}">
                <a16:creationId xmlns:a16="http://schemas.microsoft.com/office/drawing/2014/main" id="{8DDADC14-FB77-4984-ABE4-B86FA3FE9B55}"/>
              </a:ext>
            </a:extLst>
          </p:cNvPr>
          <p:cNvSpPr>
            <a:spLocks noGrp="1"/>
          </p:cNvSpPr>
          <p:nvPr>
            <p:ph type="title" idx="4294967295"/>
          </p:nvPr>
        </p:nvSpPr>
        <p:spPr>
          <a:xfrm>
            <a:off x="0" y="2963863"/>
            <a:ext cx="5632450" cy="3173412"/>
          </a:xfrm>
          <a:prstGeom prst="rect">
            <a:avLst/>
          </a:prstGeom>
        </p:spPr>
        <p:txBody>
          <a:bodyPr>
            <a:normAutofit fontScale="90000"/>
          </a:bodyPr>
          <a:lstStyle/>
          <a:p>
            <a:br>
              <a:rPr lang="en-US" dirty="0"/>
            </a:br>
            <a:br>
              <a:rPr lang="en-US" dirty="0"/>
            </a:br>
            <a:br>
              <a:rPr lang="en-US" dirty="0"/>
            </a:br>
            <a:br>
              <a:rPr lang="en-US" b="1" dirty="0"/>
            </a:br>
            <a:br>
              <a:rPr lang="en-US" b="1" dirty="0"/>
            </a:br>
            <a:endParaRPr lang="en-GB" b="1" dirty="0">
              <a:highlight>
                <a:srgbClr val="FF00FF"/>
              </a:highlight>
            </a:endParaRPr>
          </a:p>
        </p:txBody>
      </p:sp>
      <p:sp>
        <p:nvSpPr>
          <p:cNvPr id="9" name="Slide Number Placeholder 1">
            <a:extLst>
              <a:ext uri="{FF2B5EF4-FFF2-40B4-BE49-F238E27FC236}">
                <a16:creationId xmlns:a16="http://schemas.microsoft.com/office/drawing/2014/main" id="{4AF1057D-D9A7-478F-B93A-3EF5106C2ECD}"/>
              </a:ext>
            </a:extLst>
          </p:cNvPr>
          <p:cNvSpPr txBox="1">
            <a:spLocks/>
          </p:cNvSpPr>
          <p:nvPr/>
        </p:nvSpPr>
        <p:spPr>
          <a:xfrm>
            <a:off x="10471905" y="6493710"/>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11</a:t>
            </a:fld>
            <a:endParaRPr lang="en-GB" dirty="0">
              <a:latin typeface="Arial"/>
              <a:cs typeface="Arial"/>
            </a:endParaRPr>
          </a:p>
        </p:txBody>
      </p:sp>
      <p:sp>
        <p:nvSpPr>
          <p:cNvPr id="6" name="Rectangle 8">
            <a:extLst>
              <a:ext uri="{FF2B5EF4-FFF2-40B4-BE49-F238E27FC236}">
                <a16:creationId xmlns:a16="http://schemas.microsoft.com/office/drawing/2014/main" id="{816C3BB5-A820-446C-B837-E8CE845B71CB}"/>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A6BB2329-E7F2-40EB-9507-597792C8C7C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31237" y="5943599"/>
            <a:ext cx="940191" cy="914103"/>
          </a:xfrm>
          <a:prstGeom prst="rect">
            <a:avLst/>
          </a:prstGeom>
        </p:spPr>
      </p:pic>
    </p:spTree>
    <p:extLst>
      <p:ext uri="{BB962C8B-B14F-4D97-AF65-F5344CB8AC3E}">
        <p14:creationId xmlns:p14="http://schemas.microsoft.com/office/powerpoint/2010/main" val="355980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A307E4D2-3756-4D93-B073-6FAA4ECEF121}"/>
              </a:ext>
            </a:extLst>
          </p:cNvPr>
          <p:cNvSpPr>
            <a:spLocks noGrp="1"/>
          </p:cNvSpPr>
          <p:nvPr>
            <p:ph type="subTitle" idx="1"/>
          </p:nvPr>
        </p:nvSpPr>
        <p:spPr>
          <a:xfrm>
            <a:off x="250533" y="1999636"/>
            <a:ext cx="3704405" cy="2858728"/>
          </a:xfrm>
        </p:spPr>
        <p:txBody>
          <a:bodyPr lIns="91440" tIns="45720" rIns="91440" bIns="45720" anchor="t">
            <a:normAutofit/>
          </a:bodyPr>
          <a:lstStyle/>
          <a:p>
            <a:pPr>
              <a:buNone/>
            </a:pPr>
            <a:r>
              <a:rPr lang="en-US" dirty="0">
                <a:latin typeface="Arial"/>
                <a:cs typeface="Arial"/>
              </a:rPr>
              <a:t>Keeping water clean</a:t>
            </a:r>
            <a:endParaRPr lang="en-US" dirty="0"/>
          </a:p>
          <a:p>
            <a:pPr marL="0" indent="0">
              <a:buNone/>
            </a:pPr>
            <a:endParaRPr lang="en-US" dirty="0"/>
          </a:p>
        </p:txBody>
      </p:sp>
      <p:pic>
        <p:nvPicPr>
          <p:cNvPr id="2" name="Picture 2" descr="A picture containing outdoor, ground, person, dirt&#10;&#10;Description automatically generated">
            <a:extLst>
              <a:ext uri="{FF2B5EF4-FFF2-40B4-BE49-F238E27FC236}">
                <a16:creationId xmlns:a16="http://schemas.microsoft.com/office/drawing/2014/main" id="{8AFC4EC8-B85C-4F07-911A-E7EAB27BE6E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23656" y="1794085"/>
            <a:ext cx="4343347" cy="3269829"/>
          </a:xfrm>
          <a:prstGeom prst="rect">
            <a:avLst/>
          </a:prstGeom>
          <a:ln>
            <a:noFill/>
          </a:ln>
          <a:effectLst>
            <a:outerShdw blurRad="292100" dist="139700" dir="2700000" algn="tl" rotWithShape="0">
              <a:srgbClr val="333333">
                <a:alpha val="65000"/>
              </a:srgbClr>
            </a:outerShdw>
          </a:effectLst>
        </p:spPr>
      </p:pic>
      <p:pic>
        <p:nvPicPr>
          <p:cNvPr id="1028" name="Picture 4" descr="water, lake, clear, underwater, green, biology, clean, fish, sunny, azure, trout, marine biology">
            <a:extLst>
              <a:ext uri="{FF2B5EF4-FFF2-40B4-BE49-F238E27FC236}">
                <a16:creationId xmlns:a16="http://schemas.microsoft.com/office/drawing/2014/main" id="{6B067BA7-CC93-4DF1-B92F-8B6D19229AAE}"/>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46384" y="1794084"/>
            <a:ext cx="4359774" cy="32698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Slide Number Placeholder 1">
            <a:extLst>
              <a:ext uri="{FF2B5EF4-FFF2-40B4-BE49-F238E27FC236}">
                <a16:creationId xmlns:a16="http://schemas.microsoft.com/office/drawing/2014/main" id="{88063090-2E26-460E-B405-18827FFA3AC2}"/>
              </a:ext>
            </a:extLst>
          </p:cNvPr>
          <p:cNvSpPr txBox="1">
            <a:spLocks/>
          </p:cNvSpPr>
          <p:nvPr/>
        </p:nvSpPr>
        <p:spPr>
          <a:xfrm>
            <a:off x="10497956" y="6506736"/>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12</a:t>
            </a:fld>
            <a:endParaRPr lang="en-GB" dirty="0">
              <a:latin typeface="Arial"/>
              <a:cs typeface="Arial"/>
            </a:endParaRPr>
          </a:p>
        </p:txBody>
      </p:sp>
      <p:sp>
        <p:nvSpPr>
          <p:cNvPr id="7" name="Rectangle 8">
            <a:extLst>
              <a:ext uri="{FF2B5EF4-FFF2-40B4-BE49-F238E27FC236}">
                <a16:creationId xmlns:a16="http://schemas.microsoft.com/office/drawing/2014/main" id="{E547362A-0E3E-4918-AFFA-27E3787CD6BB}"/>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3414E340-4262-4B2A-BDA9-D68DF5118EFD}"/>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231237" y="5943599"/>
            <a:ext cx="940191" cy="914103"/>
          </a:xfrm>
          <a:prstGeom prst="rect">
            <a:avLst/>
          </a:prstGeom>
        </p:spPr>
      </p:pic>
    </p:spTree>
    <p:extLst>
      <p:ext uri="{BB962C8B-B14F-4D97-AF65-F5344CB8AC3E}">
        <p14:creationId xmlns:p14="http://schemas.microsoft.com/office/powerpoint/2010/main" val="542262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0936E5CA-60E7-47C1-A1DB-B61A1CF9E172}"/>
              </a:ext>
            </a:extLst>
          </p:cNvPr>
          <p:cNvSpPr>
            <a:spLocks noGrp="1"/>
          </p:cNvSpPr>
          <p:nvPr>
            <p:ph type="subTitle" idx="1"/>
          </p:nvPr>
        </p:nvSpPr>
        <p:spPr>
          <a:xfrm>
            <a:off x="278401" y="1725633"/>
            <a:ext cx="4576763" cy="5143500"/>
          </a:xfrm>
        </p:spPr>
        <p:txBody>
          <a:bodyPr lIns="91440" tIns="45720" rIns="91440" bIns="45720" anchor="t">
            <a:normAutofit/>
          </a:bodyPr>
          <a:lstStyle/>
          <a:p>
            <a:pPr marL="0" indent="0">
              <a:buNone/>
            </a:pPr>
            <a:r>
              <a:rPr lang="en-US" dirty="0">
                <a:latin typeface="Arial"/>
                <a:cs typeface="Arial"/>
              </a:rPr>
              <a:t>Keep everything at least 10 paces away from water</a:t>
            </a:r>
            <a:br>
              <a:rPr lang="en-US" dirty="0"/>
            </a:br>
            <a:br>
              <a:rPr lang="en-US" dirty="0"/>
            </a:br>
            <a:r>
              <a:rPr lang="en-US" dirty="0">
                <a:latin typeface="Arial"/>
                <a:cs typeface="Arial"/>
              </a:rPr>
              <a:t>Do not tip anything into water or on the ground</a:t>
            </a:r>
          </a:p>
          <a:p>
            <a:endParaRPr lang="en-US" dirty="0"/>
          </a:p>
        </p:txBody>
      </p:sp>
      <p:pic>
        <p:nvPicPr>
          <p:cNvPr id="5" name="Picture 5">
            <a:extLst>
              <a:ext uri="{FF2B5EF4-FFF2-40B4-BE49-F238E27FC236}">
                <a16:creationId xmlns:a16="http://schemas.microsoft.com/office/drawing/2014/main" id="{91787A18-62DB-469C-ACBB-A7038D7E4B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1991" y="699042"/>
            <a:ext cx="7315522" cy="5505290"/>
          </a:xfrm>
          <a:prstGeom prst="rect">
            <a:avLst/>
          </a:prstGeom>
          <a:ln>
            <a:noFill/>
          </a:ln>
          <a:effectLst>
            <a:outerShdw blurRad="292100" dist="139700" dir="2700000" algn="tl" rotWithShape="0">
              <a:srgbClr val="333333">
                <a:alpha val="65000"/>
              </a:srgbClr>
            </a:outerShdw>
          </a:effectLst>
        </p:spPr>
      </p:pic>
      <p:sp>
        <p:nvSpPr>
          <p:cNvPr id="6" name="Slide Number Placeholder 1">
            <a:extLst>
              <a:ext uri="{FF2B5EF4-FFF2-40B4-BE49-F238E27FC236}">
                <a16:creationId xmlns:a16="http://schemas.microsoft.com/office/drawing/2014/main" id="{28E8E2B3-3F52-420E-B745-89E0B710338A}"/>
              </a:ext>
            </a:extLst>
          </p:cNvPr>
          <p:cNvSpPr txBox="1">
            <a:spLocks/>
          </p:cNvSpPr>
          <p:nvPr/>
        </p:nvSpPr>
        <p:spPr>
          <a:xfrm>
            <a:off x="10510982" y="6506736"/>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13</a:t>
            </a:fld>
            <a:endParaRPr lang="en-GB" dirty="0">
              <a:latin typeface="Arial"/>
              <a:cs typeface="Arial"/>
            </a:endParaRPr>
          </a:p>
        </p:txBody>
      </p:sp>
      <p:pic>
        <p:nvPicPr>
          <p:cNvPr id="10" name="Picture 5">
            <a:extLst>
              <a:ext uri="{FF2B5EF4-FFF2-40B4-BE49-F238E27FC236}">
                <a16:creationId xmlns:a16="http://schemas.microsoft.com/office/drawing/2014/main" id="{544D9CB6-B8D1-4EB7-AF96-32B78183D89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981375" y="922946"/>
            <a:ext cx="4959927" cy="5066580"/>
          </a:xfrm>
          <a:prstGeom prst="rect">
            <a:avLst/>
          </a:prstGeom>
        </p:spPr>
      </p:pic>
      <p:sp>
        <p:nvSpPr>
          <p:cNvPr id="7" name="Rectangle 8">
            <a:extLst>
              <a:ext uri="{FF2B5EF4-FFF2-40B4-BE49-F238E27FC236}">
                <a16:creationId xmlns:a16="http://schemas.microsoft.com/office/drawing/2014/main" id="{069BDF89-1200-4C8B-886B-4B22F1171E6F}"/>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26D03907-92C8-4776-A9CA-A03C1BD18265}"/>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231237" y="5943599"/>
            <a:ext cx="940191" cy="914103"/>
          </a:xfrm>
          <a:prstGeom prst="rect">
            <a:avLst/>
          </a:prstGeom>
        </p:spPr>
      </p:pic>
    </p:spTree>
    <p:extLst>
      <p:ext uri="{BB962C8B-B14F-4D97-AF65-F5344CB8AC3E}">
        <p14:creationId xmlns:p14="http://schemas.microsoft.com/office/powerpoint/2010/main" val="75442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200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69521AE0-558F-47AA-80BD-C0E72B77C7F8}"/>
              </a:ext>
            </a:extLst>
          </p:cNvPr>
          <p:cNvSpPr>
            <a:spLocks noGrp="1"/>
          </p:cNvSpPr>
          <p:nvPr>
            <p:ph type="subTitle" idx="1"/>
          </p:nvPr>
        </p:nvSpPr>
        <p:spPr>
          <a:xfrm>
            <a:off x="7802312" y="1670872"/>
            <a:ext cx="4155837" cy="2772837"/>
          </a:xfrm>
        </p:spPr>
        <p:txBody>
          <a:bodyPr lIns="91440" tIns="45720" rIns="91440" bIns="45720" anchor="t">
            <a:normAutofit/>
          </a:bodyPr>
          <a:lstStyle/>
          <a:p>
            <a:pPr marL="0" indent="0">
              <a:buNone/>
            </a:pPr>
            <a:r>
              <a:rPr lang="en-US" dirty="0">
                <a:latin typeface="Arial"/>
                <a:cs typeface="Arial"/>
              </a:rPr>
              <a:t>When clearing vegetation leave a strip of vegetation between  stripped area and the water</a:t>
            </a:r>
            <a:endParaRPr lang="en-US" dirty="0"/>
          </a:p>
          <a:p>
            <a:endParaRPr lang="en-US" dirty="0"/>
          </a:p>
        </p:txBody>
      </p:sp>
      <p:pic>
        <p:nvPicPr>
          <p:cNvPr id="5" name="Picture 5" descr="A picture containing ground, outdoor, nature, dirt&#10;&#10;Description automatically generated">
            <a:extLst>
              <a:ext uri="{FF2B5EF4-FFF2-40B4-BE49-F238E27FC236}">
                <a16:creationId xmlns:a16="http://schemas.microsoft.com/office/drawing/2014/main" id="{263F96EF-73D1-40D3-8DB5-9233009A849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33851" y="1004114"/>
            <a:ext cx="7423399" cy="5502622"/>
          </a:xfrm>
          <a:prstGeom prst="rect">
            <a:avLst/>
          </a:prstGeom>
          <a:ln>
            <a:noFill/>
          </a:ln>
          <a:effectLst>
            <a:outerShdw blurRad="292100" dist="139700" dir="2700000" algn="tl" rotWithShape="0">
              <a:srgbClr val="333333">
                <a:alpha val="65000"/>
              </a:srgbClr>
            </a:outerShdw>
          </a:effectLst>
        </p:spPr>
      </p:pic>
      <p:pic>
        <p:nvPicPr>
          <p:cNvPr id="4" name="Picture 5">
            <a:extLst>
              <a:ext uri="{FF2B5EF4-FFF2-40B4-BE49-F238E27FC236}">
                <a16:creationId xmlns:a16="http://schemas.microsoft.com/office/drawing/2014/main" id="{FE85A5C4-C414-4311-B079-C255D5972A6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383551" y="1122215"/>
            <a:ext cx="4959927" cy="5066580"/>
          </a:xfrm>
          <a:prstGeom prst="rect">
            <a:avLst/>
          </a:prstGeom>
        </p:spPr>
      </p:pic>
      <p:sp>
        <p:nvSpPr>
          <p:cNvPr id="10" name="Slide Number Placeholder 1">
            <a:extLst>
              <a:ext uri="{FF2B5EF4-FFF2-40B4-BE49-F238E27FC236}">
                <a16:creationId xmlns:a16="http://schemas.microsoft.com/office/drawing/2014/main" id="{78D6E7C0-FC03-4BD9-A041-6E82EA1494BA}"/>
              </a:ext>
            </a:extLst>
          </p:cNvPr>
          <p:cNvSpPr txBox="1">
            <a:spLocks/>
          </p:cNvSpPr>
          <p:nvPr/>
        </p:nvSpPr>
        <p:spPr>
          <a:xfrm>
            <a:off x="10510982" y="6506736"/>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14</a:t>
            </a:fld>
            <a:endParaRPr lang="en-GB" dirty="0">
              <a:latin typeface="Arial"/>
              <a:cs typeface="Arial"/>
            </a:endParaRPr>
          </a:p>
        </p:txBody>
      </p:sp>
      <p:sp>
        <p:nvSpPr>
          <p:cNvPr id="7" name="Rectangle 8">
            <a:extLst>
              <a:ext uri="{FF2B5EF4-FFF2-40B4-BE49-F238E27FC236}">
                <a16:creationId xmlns:a16="http://schemas.microsoft.com/office/drawing/2014/main" id="{3DC4EABC-4136-4D8E-B223-3670464E987B}"/>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FA496427-8C68-41AC-9BDC-AD2D907D21C5}"/>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231237" y="5943599"/>
            <a:ext cx="940191" cy="914103"/>
          </a:xfrm>
          <a:prstGeom prst="rect">
            <a:avLst/>
          </a:prstGeom>
        </p:spPr>
      </p:pic>
    </p:spTree>
    <p:extLst>
      <p:ext uri="{BB962C8B-B14F-4D97-AF65-F5344CB8AC3E}">
        <p14:creationId xmlns:p14="http://schemas.microsoft.com/office/powerpoint/2010/main" val="107631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20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8DA8AD8F-4FFD-45AA-975E-F4ED899852DC}"/>
              </a:ext>
            </a:extLst>
          </p:cNvPr>
          <p:cNvSpPr>
            <a:spLocks noGrp="1"/>
          </p:cNvSpPr>
          <p:nvPr>
            <p:ph type="subTitle" idx="1"/>
          </p:nvPr>
        </p:nvSpPr>
        <p:spPr/>
        <p:txBody>
          <a:bodyPr lIns="91440" tIns="45720" rIns="91440" bIns="45720" anchor="t">
            <a:normAutofit lnSpcReduction="10000"/>
          </a:bodyPr>
          <a:lstStyle/>
          <a:p>
            <a:pPr marL="0" indent="0" algn="ctr">
              <a:buNone/>
            </a:pPr>
            <a:r>
              <a:rPr lang="en-US" dirty="0">
                <a:latin typeface="Arial"/>
                <a:cs typeface="Arial"/>
              </a:rPr>
              <a:t>When clearing vegetation leave a strip of vegetation between the stripped area and water</a:t>
            </a:r>
            <a:endParaRPr lang="en-US" dirty="0"/>
          </a:p>
          <a:p>
            <a:endParaRPr lang="en-US" dirty="0"/>
          </a:p>
        </p:txBody>
      </p:sp>
      <p:pic>
        <p:nvPicPr>
          <p:cNvPr id="8" name="Picture 8" descr="A picture containing outdoor, ground, mountain, valley&#10;&#10;Description automatically generated">
            <a:extLst>
              <a:ext uri="{FF2B5EF4-FFF2-40B4-BE49-F238E27FC236}">
                <a16:creationId xmlns:a16="http://schemas.microsoft.com/office/drawing/2014/main" id="{A2398FBB-28AC-4F51-A892-46E9E8F95A4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44847" y="1011815"/>
            <a:ext cx="9196254" cy="3820650"/>
          </a:xfrm>
          <a:prstGeom prst="rect">
            <a:avLst/>
          </a:prstGeom>
          <a:ln>
            <a:noFill/>
          </a:ln>
          <a:effectLst>
            <a:outerShdw blurRad="292100" dist="139700" dir="2700000" algn="tl" rotWithShape="0">
              <a:srgbClr val="333333">
                <a:alpha val="65000"/>
              </a:srgbClr>
            </a:outerShdw>
          </a:effectLst>
        </p:spPr>
      </p:pic>
      <p:sp>
        <p:nvSpPr>
          <p:cNvPr id="6" name="Slide Number Placeholder 1">
            <a:extLst>
              <a:ext uri="{FF2B5EF4-FFF2-40B4-BE49-F238E27FC236}">
                <a16:creationId xmlns:a16="http://schemas.microsoft.com/office/drawing/2014/main" id="{FA477544-C92F-47A8-A07C-2929429DF03F}"/>
              </a:ext>
            </a:extLst>
          </p:cNvPr>
          <p:cNvSpPr txBox="1">
            <a:spLocks/>
          </p:cNvSpPr>
          <p:nvPr/>
        </p:nvSpPr>
        <p:spPr>
          <a:xfrm>
            <a:off x="10510982" y="6506736"/>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15</a:t>
            </a:fld>
            <a:endParaRPr lang="en-GB" dirty="0">
              <a:latin typeface="Arial"/>
              <a:cs typeface="Arial"/>
            </a:endParaRPr>
          </a:p>
        </p:txBody>
      </p:sp>
      <p:sp>
        <p:nvSpPr>
          <p:cNvPr id="5" name="Rectangle 8">
            <a:extLst>
              <a:ext uri="{FF2B5EF4-FFF2-40B4-BE49-F238E27FC236}">
                <a16:creationId xmlns:a16="http://schemas.microsoft.com/office/drawing/2014/main" id="{5A2E38C0-F652-43D6-BA4C-B32E6F5A06EB}"/>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8E885EEF-73EF-48F7-BC1D-44FC9812603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31237" y="5943599"/>
            <a:ext cx="940191" cy="914103"/>
          </a:xfrm>
          <a:prstGeom prst="rect">
            <a:avLst/>
          </a:prstGeom>
        </p:spPr>
      </p:pic>
    </p:spTree>
    <p:extLst>
      <p:ext uri="{BB962C8B-B14F-4D97-AF65-F5344CB8AC3E}">
        <p14:creationId xmlns:p14="http://schemas.microsoft.com/office/powerpoint/2010/main" val="2635229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1785F47-C550-486B-AE35-3FF0B6346814}"/>
              </a:ext>
            </a:extLst>
          </p:cNvPr>
          <p:cNvSpPr>
            <a:spLocks noGrp="1"/>
          </p:cNvSpPr>
          <p:nvPr>
            <p:ph type="subTitle" idx="1"/>
          </p:nvPr>
        </p:nvSpPr>
        <p:spPr>
          <a:xfrm>
            <a:off x="451233" y="1253066"/>
            <a:ext cx="4576763" cy="5143500"/>
          </a:xfrm>
        </p:spPr>
        <p:txBody>
          <a:bodyPr lIns="91440" tIns="45720" rIns="91440" bIns="45720" anchor="t">
            <a:normAutofit/>
          </a:bodyPr>
          <a:lstStyle/>
          <a:p>
            <a:pPr>
              <a:lnSpc>
                <a:spcPct val="100000"/>
              </a:lnSpc>
              <a:spcBef>
                <a:spcPts val="0"/>
              </a:spcBef>
            </a:pPr>
            <a:endParaRPr lang="en-US"/>
          </a:p>
          <a:p>
            <a:pPr marL="0" indent="0">
              <a:lnSpc>
                <a:spcPct val="100000"/>
              </a:lnSpc>
              <a:spcBef>
                <a:spcPts val="0"/>
              </a:spcBef>
              <a:buNone/>
            </a:pPr>
            <a:r>
              <a:rPr lang="en-US" dirty="0">
                <a:latin typeface="Arial"/>
                <a:cs typeface="Arial"/>
              </a:rPr>
              <a:t>Contain concrete </a:t>
            </a:r>
            <a:endParaRPr lang="en-US" dirty="0"/>
          </a:p>
          <a:p>
            <a:pPr>
              <a:lnSpc>
                <a:spcPct val="100000"/>
              </a:lnSpc>
              <a:spcBef>
                <a:spcPts val="0"/>
              </a:spcBef>
            </a:pPr>
            <a:endParaRPr lang="en-US"/>
          </a:p>
          <a:p>
            <a:pPr marL="0" indent="0">
              <a:lnSpc>
                <a:spcPct val="100000"/>
              </a:lnSpc>
              <a:spcBef>
                <a:spcPts val="0"/>
              </a:spcBef>
              <a:buNone/>
            </a:pPr>
            <a:r>
              <a:rPr lang="en-US" dirty="0">
                <a:latin typeface="Arial"/>
                <a:cs typeface="Arial"/>
              </a:rPr>
              <a:t>Avoid moving containers of concrete over water </a:t>
            </a:r>
            <a:endParaRPr lang="en-US" dirty="0"/>
          </a:p>
          <a:p>
            <a:pPr>
              <a:lnSpc>
                <a:spcPct val="100000"/>
              </a:lnSpc>
              <a:spcBef>
                <a:spcPts val="0"/>
              </a:spcBef>
            </a:pPr>
            <a:endParaRPr lang="en-US"/>
          </a:p>
          <a:p>
            <a:pPr marL="0" indent="0">
              <a:lnSpc>
                <a:spcPct val="100000"/>
              </a:lnSpc>
              <a:spcBef>
                <a:spcPts val="0"/>
              </a:spcBef>
              <a:buNone/>
            </a:pPr>
            <a:r>
              <a:rPr lang="en-US" dirty="0">
                <a:latin typeface="Arial"/>
                <a:cs typeface="Arial"/>
              </a:rPr>
              <a:t>Check ends of pump hose are secured</a:t>
            </a:r>
            <a:endParaRPr lang="en-GB" dirty="0">
              <a:latin typeface="Arial"/>
              <a:cs typeface="Arial"/>
            </a:endParaRPr>
          </a:p>
          <a:p>
            <a:endParaRPr lang="en-US" dirty="0"/>
          </a:p>
        </p:txBody>
      </p:sp>
      <p:pic>
        <p:nvPicPr>
          <p:cNvPr id="4" name="Picture 5">
            <a:extLst>
              <a:ext uri="{FF2B5EF4-FFF2-40B4-BE49-F238E27FC236}">
                <a16:creationId xmlns:a16="http://schemas.microsoft.com/office/drawing/2014/main" id="{BE327819-C5AD-4D1D-8819-1E5EDCE73C45}"/>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6356659" y="53764"/>
            <a:ext cx="4510128" cy="6758167"/>
          </a:xfrm>
          <a:prstGeom prst="rect">
            <a:avLst/>
          </a:prstGeom>
          <a:ln>
            <a:noFill/>
          </a:ln>
          <a:effectLst>
            <a:outerShdw blurRad="292100" dist="139700" dir="2700000" algn="tl" rotWithShape="0">
              <a:srgbClr val="333333">
                <a:alpha val="65000"/>
              </a:srgbClr>
            </a:outerShdw>
          </a:effectLst>
        </p:spPr>
      </p:pic>
      <p:sp>
        <p:nvSpPr>
          <p:cNvPr id="6" name="Slide Number Placeholder 1">
            <a:extLst>
              <a:ext uri="{FF2B5EF4-FFF2-40B4-BE49-F238E27FC236}">
                <a16:creationId xmlns:a16="http://schemas.microsoft.com/office/drawing/2014/main" id="{B326EFB2-E61A-4F26-A38B-0A32BF0F247A}"/>
              </a:ext>
            </a:extLst>
          </p:cNvPr>
          <p:cNvSpPr txBox="1">
            <a:spLocks/>
          </p:cNvSpPr>
          <p:nvPr/>
        </p:nvSpPr>
        <p:spPr>
          <a:xfrm>
            <a:off x="10460964" y="6492577"/>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solidFill>
                  <a:schemeClr val="bg1"/>
                </a:solidFill>
                <a:latin typeface="Arial"/>
                <a:cs typeface="Arial"/>
              </a:rPr>
              <a:pPr/>
              <a:t>16</a:t>
            </a:fld>
            <a:endParaRPr lang="en-GB" dirty="0">
              <a:solidFill>
                <a:schemeClr val="bg1"/>
              </a:solidFill>
              <a:latin typeface="Arial"/>
              <a:cs typeface="Arial"/>
            </a:endParaRPr>
          </a:p>
        </p:txBody>
      </p:sp>
      <p:sp>
        <p:nvSpPr>
          <p:cNvPr id="5" name="Rectangle 8">
            <a:extLst>
              <a:ext uri="{FF2B5EF4-FFF2-40B4-BE49-F238E27FC236}">
                <a16:creationId xmlns:a16="http://schemas.microsoft.com/office/drawing/2014/main" id="{7FC76C83-CFCB-4DD7-A29D-93132F79E170}"/>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DBCFB335-4E9E-4E08-B892-6861F48DD34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31237" y="5943599"/>
            <a:ext cx="940191" cy="914103"/>
          </a:xfrm>
          <a:prstGeom prst="rect">
            <a:avLst/>
          </a:prstGeom>
        </p:spPr>
      </p:pic>
    </p:spTree>
    <p:extLst>
      <p:ext uri="{BB962C8B-B14F-4D97-AF65-F5344CB8AC3E}">
        <p14:creationId xmlns:p14="http://schemas.microsoft.com/office/powerpoint/2010/main" val="2062996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0341401-ABE9-400B-974A-AB3B6D8850E2}"/>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3845169" y="705121"/>
            <a:ext cx="8161867" cy="5441244"/>
          </a:xfrm>
          <a:prstGeom prst="rect">
            <a:avLst/>
          </a:prstGeom>
          <a:ln>
            <a:noFill/>
          </a:ln>
          <a:effectLst>
            <a:outerShdw blurRad="292100" dist="139700" dir="2700000" algn="tl" rotWithShape="0">
              <a:srgbClr val="333333">
                <a:alpha val="65000"/>
              </a:srgbClr>
            </a:outerShdw>
          </a:effectLst>
        </p:spPr>
      </p:pic>
      <p:sp>
        <p:nvSpPr>
          <p:cNvPr id="8" name="Slide Number Placeholder 1">
            <a:extLst>
              <a:ext uri="{FF2B5EF4-FFF2-40B4-BE49-F238E27FC236}">
                <a16:creationId xmlns:a16="http://schemas.microsoft.com/office/drawing/2014/main" id="{1E8CCDBC-5C82-4283-981C-97DFD631699B}"/>
              </a:ext>
            </a:extLst>
          </p:cNvPr>
          <p:cNvSpPr txBox="1">
            <a:spLocks/>
          </p:cNvSpPr>
          <p:nvPr/>
        </p:nvSpPr>
        <p:spPr>
          <a:xfrm>
            <a:off x="10510982" y="6506736"/>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17</a:t>
            </a:fld>
            <a:endParaRPr lang="en-GB" dirty="0">
              <a:latin typeface="Arial"/>
              <a:cs typeface="Arial"/>
            </a:endParaRPr>
          </a:p>
        </p:txBody>
      </p:sp>
      <p:sp>
        <p:nvSpPr>
          <p:cNvPr id="4" name="Rectangle 8">
            <a:extLst>
              <a:ext uri="{FF2B5EF4-FFF2-40B4-BE49-F238E27FC236}">
                <a16:creationId xmlns:a16="http://schemas.microsoft.com/office/drawing/2014/main" id="{38CE2F17-4995-455F-937B-04D891C70016}"/>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B4071A12-B13B-4072-8B3A-39A7D197518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31237" y="5943599"/>
            <a:ext cx="940191" cy="914103"/>
          </a:xfrm>
          <a:prstGeom prst="rect">
            <a:avLst/>
          </a:prstGeom>
        </p:spPr>
      </p:pic>
      <p:sp>
        <p:nvSpPr>
          <p:cNvPr id="3" name="Subtitle 2">
            <a:extLst>
              <a:ext uri="{FF2B5EF4-FFF2-40B4-BE49-F238E27FC236}">
                <a16:creationId xmlns:a16="http://schemas.microsoft.com/office/drawing/2014/main" id="{8BE55420-B5E4-4586-8C48-D3DC550ECAFE}"/>
              </a:ext>
            </a:extLst>
          </p:cNvPr>
          <p:cNvSpPr>
            <a:spLocks noGrp="1"/>
          </p:cNvSpPr>
          <p:nvPr>
            <p:ph type="subTitle" idx="1"/>
          </p:nvPr>
        </p:nvSpPr>
        <p:spPr>
          <a:xfrm>
            <a:off x="175389" y="2399694"/>
            <a:ext cx="3593328" cy="5143500"/>
          </a:xfrm>
        </p:spPr>
        <p:txBody>
          <a:bodyPr lIns="91440" tIns="45720" rIns="91440" bIns="45720" anchor="t">
            <a:normAutofit/>
          </a:bodyPr>
          <a:lstStyle/>
          <a:p>
            <a:pPr marL="0" indent="0">
              <a:buNone/>
            </a:pPr>
            <a:r>
              <a:rPr lang="en-US" dirty="0">
                <a:latin typeface="Arial"/>
                <a:cs typeface="Arial"/>
              </a:rPr>
              <a:t>Take water only from the places your Supervisor tells you too</a:t>
            </a:r>
            <a:endParaRPr lang="en-US" dirty="0"/>
          </a:p>
          <a:p>
            <a:pPr marL="0" indent="0">
              <a:buNone/>
            </a:pPr>
            <a:endParaRPr lang="en-US" dirty="0"/>
          </a:p>
        </p:txBody>
      </p:sp>
    </p:spTree>
    <p:extLst>
      <p:ext uri="{BB962C8B-B14F-4D97-AF65-F5344CB8AC3E}">
        <p14:creationId xmlns:p14="http://schemas.microsoft.com/office/powerpoint/2010/main" val="1950851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BA03250-1340-4F1A-A020-10F1938FCBEA}"/>
              </a:ext>
            </a:extLst>
          </p:cNvPr>
          <p:cNvSpPr txBox="1">
            <a:spLocks/>
          </p:cNvSpPr>
          <p:nvPr/>
        </p:nvSpPr>
        <p:spPr>
          <a:xfrm>
            <a:off x="10510982" y="6506736"/>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18</a:t>
            </a:fld>
            <a:endParaRPr lang="en-GB" dirty="0">
              <a:latin typeface="Arial"/>
              <a:cs typeface="Arial"/>
            </a:endParaRPr>
          </a:p>
        </p:txBody>
      </p:sp>
    </p:spTree>
    <p:extLst>
      <p:ext uri="{BB962C8B-B14F-4D97-AF65-F5344CB8AC3E}">
        <p14:creationId xmlns:p14="http://schemas.microsoft.com/office/powerpoint/2010/main" val="601446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480F47A-3C66-4BC0-B66B-976B5E3C77A3}"/>
              </a:ext>
            </a:extLst>
          </p:cNvPr>
          <p:cNvSpPr>
            <a:spLocks noGrp="1"/>
          </p:cNvSpPr>
          <p:nvPr>
            <p:ph type="subTitle" idx="1"/>
          </p:nvPr>
        </p:nvSpPr>
        <p:spPr>
          <a:xfrm>
            <a:off x="308847" y="966345"/>
            <a:ext cx="3791672" cy="5496184"/>
          </a:xfrm>
        </p:spPr>
        <p:txBody>
          <a:bodyPr lIns="91440" tIns="45720" rIns="91440" bIns="45720" anchor="t">
            <a:normAutofit/>
          </a:bodyPr>
          <a:lstStyle/>
          <a:p>
            <a:pPr marL="0" indent="0">
              <a:lnSpc>
                <a:spcPct val="100000"/>
              </a:lnSpc>
              <a:spcBef>
                <a:spcPts val="0"/>
              </a:spcBef>
              <a:buNone/>
            </a:pPr>
            <a:r>
              <a:rPr lang="en-US" dirty="0">
                <a:latin typeface="Arial"/>
                <a:cs typeface="Arial"/>
              </a:rPr>
              <a:t>1. Follow rules for working at height</a:t>
            </a:r>
          </a:p>
          <a:p>
            <a:pPr marL="0" indent="0">
              <a:lnSpc>
                <a:spcPct val="100000"/>
              </a:lnSpc>
              <a:spcBef>
                <a:spcPts val="0"/>
              </a:spcBef>
              <a:buNone/>
            </a:pPr>
            <a:r>
              <a:rPr lang="en-US" dirty="0"/>
              <a:t>2. Wear life jacket or vest or personal flotation device</a:t>
            </a:r>
          </a:p>
          <a:p>
            <a:pPr marL="0" indent="0">
              <a:lnSpc>
                <a:spcPct val="100000"/>
              </a:lnSpc>
              <a:spcBef>
                <a:spcPts val="0"/>
              </a:spcBef>
              <a:buNone/>
            </a:pPr>
            <a:r>
              <a:rPr lang="en-US" dirty="0">
                <a:latin typeface="Arial"/>
                <a:cs typeface="Arial"/>
              </a:rPr>
              <a:t>3. Have throw line, rope, ring buoy or life ring available to rescue</a:t>
            </a:r>
          </a:p>
          <a:p>
            <a:pPr marL="0" indent="0">
              <a:lnSpc>
                <a:spcPct val="100000"/>
              </a:lnSpc>
              <a:spcBef>
                <a:spcPts val="0"/>
              </a:spcBef>
              <a:buNone/>
            </a:pPr>
            <a:r>
              <a:rPr lang="en-US" dirty="0">
                <a:latin typeface="Arial"/>
                <a:cs typeface="Arial"/>
              </a:rPr>
              <a:t>4. Don’t put any pollutants in or near water </a:t>
            </a:r>
          </a:p>
          <a:p>
            <a:pPr marL="0" indent="0">
              <a:buNone/>
            </a:pPr>
            <a:endParaRPr lang="en-US" dirty="0"/>
          </a:p>
        </p:txBody>
      </p:sp>
      <p:pic>
        <p:nvPicPr>
          <p:cNvPr id="4" name="Picture 6">
            <a:extLst>
              <a:ext uri="{FF2B5EF4-FFF2-40B4-BE49-F238E27FC236}">
                <a16:creationId xmlns:a16="http://schemas.microsoft.com/office/drawing/2014/main" id="{AD719BC5-A383-4AC6-9A01-30117681ABF6}"/>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4176761" y="966345"/>
            <a:ext cx="7737880" cy="5158587"/>
          </a:xfrm>
          <a:prstGeom prst="rect">
            <a:avLst/>
          </a:prstGeom>
          <a:ln>
            <a:noFill/>
          </a:ln>
          <a:effectLst>
            <a:outerShdw blurRad="292100" dist="139700" dir="2700000" algn="tl" rotWithShape="0">
              <a:srgbClr val="333333">
                <a:alpha val="65000"/>
              </a:srgbClr>
            </a:outerShdw>
          </a:effectLst>
        </p:spPr>
      </p:pic>
      <p:sp>
        <p:nvSpPr>
          <p:cNvPr id="7" name="Slide Number Placeholder 1">
            <a:extLst>
              <a:ext uri="{FF2B5EF4-FFF2-40B4-BE49-F238E27FC236}">
                <a16:creationId xmlns:a16="http://schemas.microsoft.com/office/drawing/2014/main" id="{40C35692-BBB2-4C07-8650-BC55C2E0D293}"/>
              </a:ext>
            </a:extLst>
          </p:cNvPr>
          <p:cNvSpPr txBox="1">
            <a:spLocks/>
          </p:cNvSpPr>
          <p:nvPr/>
        </p:nvSpPr>
        <p:spPr>
          <a:xfrm>
            <a:off x="10510982" y="6506736"/>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19</a:t>
            </a:fld>
            <a:endParaRPr lang="en-GB" dirty="0">
              <a:latin typeface="Arial"/>
              <a:cs typeface="Arial"/>
            </a:endParaRPr>
          </a:p>
        </p:txBody>
      </p:sp>
      <p:sp>
        <p:nvSpPr>
          <p:cNvPr id="5" name="Rectangle 8">
            <a:extLst>
              <a:ext uri="{FF2B5EF4-FFF2-40B4-BE49-F238E27FC236}">
                <a16:creationId xmlns:a16="http://schemas.microsoft.com/office/drawing/2014/main" id="{5D277932-859C-47C9-AFA5-27333402CBC2}"/>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DD0E39A4-C587-4300-BEF2-BEAB7290EAE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31237" y="5943599"/>
            <a:ext cx="940191" cy="914103"/>
          </a:xfrm>
          <a:prstGeom prst="rect">
            <a:avLst/>
          </a:prstGeom>
        </p:spPr>
      </p:pic>
    </p:spTree>
    <p:extLst>
      <p:ext uri="{BB962C8B-B14F-4D97-AF65-F5344CB8AC3E}">
        <p14:creationId xmlns:p14="http://schemas.microsoft.com/office/powerpoint/2010/main" val="3315665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A picture containing text, outdoor, sky, ground&#10;&#10;Description automatically generated">
            <a:extLst>
              <a:ext uri="{FF2B5EF4-FFF2-40B4-BE49-F238E27FC236}">
                <a16:creationId xmlns:a16="http://schemas.microsoft.com/office/drawing/2014/main" id="{9173923C-0B7F-48D0-974B-70FB7889FF5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8876" y="754469"/>
            <a:ext cx="7121204" cy="5356128"/>
          </a:xfrm>
          <a:prstGeom prst="rect">
            <a:avLst/>
          </a:prstGeom>
          <a:ln>
            <a:noFill/>
          </a:ln>
          <a:effectLst>
            <a:outerShdw blurRad="292100" dist="139700" dir="2700000" algn="tl" rotWithShape="0">
              <a:srgbClr val="333333">
                <a:alpha val="65000"/>
              </a:srgbClr>
            </a:outerShdw>
          </a:effectLst>
        </p:spPr>
      </p:pic>
      <p:sp>
        <p:nvSpPr>
          <p:cNvPr id="3" name="Subtitle 2">
            <a:extLst>
              <a:ext uri="{FF2B5EF4-FFF2-40B4-BE49-F238E27FC236}">
                <a16:creationId xmlns:a16="http://schemas.microsoft.com/office/drawing/2014/main" id="{F621C6AD-DB35-416B-8EEE-8E8FE2A59AB7}"/>
              </a:ext>
            </a:extLst>
          </p:cNvPr>
          <p:cNvSpPr>
            <a:spLocks noGrp="1"/>
          </p:cNvSpPr>
          <p:nvPr>
            <p:ph type="subTitle" idx="1"/>
          </p:nvPr>
        </p:nvSpPr>
        <p:spPr>
          <a:xfrm>
            <a:off x="7494585" y="872887"/>
            <a:ext cx="4466151" cy="5032888"/>
          </a:xfrm>
        </p:spPr>
        <p:txBody>
          <a:bodyPr lIns="91440" tIns="45720" rIns="91440" bIns="45720" anchor="t">
            <a:normAutofit lnSpcReduction="10000"/>
          </a:bodyPr>
          <a:lstStyle/>
          <a:p>
            <a:pPr marL="285750" indent="-285750">
              <a:lnSpc>
                <a:spcPct val="100000"/>
              </a:lnSpc>
              <a:spcBef>
                <a:spcPts val="0"/>
              </a:spcBef>
              <a:buFont typeface="Arial,Sans-Serif"/>
              <a:buChar char="•"/>
            </a:pPr>
            <a:r>
              <a:rPr lang="en-US" dirty="0">
                <a:latin typeface="Arial"/>
                <a:cs typeface="Arial"/>
              </a:rPr>
              <a:t>Identify hazards and risks of working over or near water </a:t>
            </a:r>
          </a:p>
          <a:p>
            <a:pPr marL="0" indent="0">
              <a:lnSpc>
                <a:spcPct val="100000"/>
              </a:lnSpc>
              <a:spcBef>
                <a:spcPts val="0"/>
              </a:spcBef>
              <a:buNone/>
            </a:pPr>
            <a:endParaRPr lang="en-US" dirty="0">
              <a:latin typeface="Arial"/>
              <a:cs typeface="Arial"/>
            </a:endParaRPr>
          </a:p>
          <a:p>
            <a:pPr marL="285750" indent="-285750">
              <a:lnSpc>
                <a:spcPct val="100000"/>
              </a:lnSpc>
              <a:spcBef>
                <a:spcPts val="0"/>
              </a:spcBef>
              <a:buFont typeface="Arial,Sans-Serif"/>
              <a:buChar char="•"/>
            </a:pPr>
            <a:r>
              <a:rPr lang="en-US" dirty="0">
                <a:latin typeface="Arial"/>
                <a:cs typeface="Arial"/>
              </a:rPr>
              <a:t>Recognize what is in place to keep you safe</a:t>
            </a:r>
          </a:p>
          <a:p>
            <a:pPr marL="0" indent="0">
              <a:lnSpc>
                <a:spcPct val="100000"/>
              </a:lnSpc>
              <a:spcBef>
                <a:spcPts val="0"/>
              </a:spcBef>
              <a:buNone/>
            </a:pPr>
            <a:endParaRPr lang="en-US" dirty="0">
              <a:latin typeface="Arial"/>
              <a:cs typeface="Arial"/>
            </a:endParaRPr>
          </a:p>
          <a:p>
            <a:pPr marL="285750" indent="-285750">
              <a:lnSpc>
                <a:spcPct val="100000"/>
              </a:lnSpc>
              <a:spcBef>
                <a:spcPts val="0"/>
              </a:spcBef>
              <a:buFont typeface="Arial,Sans-Serif"/>
              <a:buChar char="•"/>
            </a:pPr>
            <a:r>
              <a:rPr lang="en-US" dirty="0">
                <a:latin typeface="Arial"/>
                <a:cs typeface="Arial"/>
              </a:rPr>
              <a:t>Prevent falling in</a:t>
            </a:r>
          </a:p>
          <a:p>
            <a:pPr marL="0" indent="0">
              <a:lnSpc>
                <a:spcPct val="100000"/>
              </a:lnSpc>
              <a:spcBef>
                <a:spcPts val="0"/>
              </a:spcBef>
              <a:buNone/>
            </a:pPr>
            <a:endParaRPr lang="en-US" dirty="0">
              <a:latin typeface="Arial"/>
              <a:cs typeface="Arial"/>
            </a:endParaRPr>
          </a:p>
          <a:p>
            <a:pPr marL="285750" indent="-285750">
              <a:lnSpc>
                <a:spcPct val="100000"/>
              </a:lnSpc>
              <a:spcBef>
                <a:spcPts val="0"/>
              </a:spcBef>
              <a:buFont typeface="Arial,Sans-Serif"/>
              <a:buChar char="•"/>
            </a:pPr>
            <a:r>
              <a:rPr lang="en-US" dirty="0">
                <a:latin typeface="Arial"/>
                <a:cs typeface="Arial"/>
              </a:rPr>
              <a:t>Help if you fall in </a:t>
            </a:r>
          </a:p>
          <a:p>
            <a:pPr marL="0" indent="0">
              <a:lnSpc>
                <a:spcPct val="100000"/>
              </a:lnSpc>
              <a:spcBef>
                <a:spcPts val="0"/>
              </a:spcBef>
              <a:buNone/>
            </a:pPr>
            <a:endParaRPr lang="en-US" dirty="0">
              <a:latin typeface="Arial"/>
              <a:cs typeface="Arial"/>
            </a:endParaRPr>
          </a:p>
          <a:p>
            <a:pPr marL="285750" indent="-285750">
              <a:lnSpc>
                <a:spcPct val="100000"/>
              </a:lnSpc>
              <a:spcBef>
                <a:spcPts val="0"/>
              </a:spcBef>
              <a:buFont typeface="Arial,Sans-Serif"/>
              <a:buChar char="•"/>
            </a:pPr>
            <a:r>
              <a:rPr lang="en-US" dirty="0">
                <a:latin typeface="Arial"/>
                <a:cs typeface="Arial"/>
              </a:rPr>
              <a:t>Keep water pollution-free</a:t>
            </a:r>
          </a:p>
        </p:txBody>
      </p:sp>
      <p:sp>
        <p:nvSpPr>
          <p:cNvPr id="2" name="Slide Number Placeholder 1">
            <a:extLst>
              <a:ext uri="{FF2B5EF4-FFF2-40B4-BE49-F238E27FC236}">
                <a16:creationId xmlns:a16="http://schemas.microsoft.com/office/drawing/2014/main" id="{28053254-4A34-407B-8AEC-A3BB0E8F006C}"/>
              </a:ext>
            </a:extLst>
          </p:cNvPr>
          <p:cNvSpPr>
            <a:spLocks noGrp="1"/>
          </p:cNvSpPr>
          <p:nvPr>
            <p:ph type="sldNum" sz="quarter" idx="4294967295"/>
          </p:nvPr>
        </p:nvSpPr>
        <p:spPr>
          <a:xfrm>
            <a:off x="10589136" y="6493710"/>
            <a:ext cx="2743200" cy="365125"/>
          </a:xfrm>
          <a:prstGeom prst="rect">
            <a:avLst/>
          </a:prstGeom>
        </p:spPr>
        <p:txBody>
          <a:bodyPr lIns="91440" tIns="45720" rIns="91440" bIns="45720" anchor="t"/>
          <a:lstStyle/>
          <a:p>
            <a:fld id="{E8F9186D-BD8E-4EDD-A417-AFA9BA614779}" type="slidenum">
              <a:rPr lang="en-GB" dirty="0" smtClean="0">
                <a:latin typeface="Arial"/>
                <a:cs typeface="Arial"/>
              </a:rPr>
              <a:t>2</a:t>
            </a:fld>
            <a:endParaRPr lang="en-GB" dirty="0">
              <a:latin typeface="Arial"/>
              <a:cs typeface="Arial"/>
            </a:endParaRPr>
          </a:p>
        </p:txBody>
      </p:sp>
      <p:sp>
        <p:nvSpPr>
          <p:cNvPr id="6" name="Rectangle 8">
            <a:extLst>
              <a:ext uri="{FF2B5EF4-FFF2-40B4-BE49-F238E27FC236}">
                <a16:creationId xmlns:a16="http://schemas.microsoft.com/office/drawing/2014/main" id="{926200F6-A656-4868-86AE-BA8371B821C8}"/>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230396D0-CF60-4D7B-9276-6B53181C3EC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31237" y="5943599"/>
            <a:ext cx="940191" cy="914103"/>
          </a:xfrm>
          <a:prstGeom prst="rect">
            <a:avLst/>
          </a:prstGeom>
        </p:spPr>
      </p:pic>
    </p:spTree>
    <p:extLst>
      <p:ext uri="{BB962C8B-B14F-4D97-AF65-F5344CB8AC3E}">
        <p14:creationId xmlns:p14="http://schemas.microsoft.com/office/powerpoint/2010/main" val="2156329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26966C-611C-4A1F-B632-B2271C380154}"/>
              </a:ext>
            </a:extLst>
          </p:cNvPr>
          <p:cNvSpPr txBox="1"/>
          <p:nvPr/>
        </p:nvSpPr>
        <p:spPr>
          <a:xfrm>
            <a:off x="465908" y="1593669"/>
            <a:ext cx="11260183" cy="4841325"/>
          </a:xfrm>
          <a:prstGeom prst="rect">
            <a:avLst/>
          </a:prstGeom>
          <a:noFill/>
        </p:spPr>
        <p:txBody>
          <a:bodyPr wrap="square">
            <a:spAutoFit/>
          </a:bodyPr>
          <a:lstStyle/>
          <a:p>
            <a:pPr marL="0" marR="0" indent="0">
              <a:spcBef>
                <a:spcPts val="0"/>
              </a:spcBef>
              <a:spcAft>
                <a:spcPts val="0"/>
              </a:spcAft>
              <a:buNone/>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Copyright</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2022 International Bank for Reconstruction and Development / The World Bank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1818 H Street NW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Washington DC 20433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Telephone: 202-473-1000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Internet: www.worldbank.org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This work is a product of the staff of The World Bank with external contributions. The findings, interpretations, and conclusions expressed in this work do not necessarily reflect the views of The World Bank, its Board of Executive Directors, or the governments they represent.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World Bank does not guarantee the accuracy, completeness, or currency of the data included in this work and does not assume responsibility for any errors, omissions, or discrepancies in the information, or liability with respect to the use of or failure to use the information, methods, processes, or conclusions set forth. The boundaries, colors, denominations, and other information shown on any map in this work do not imply any judgment on the part of The World Bank concerning the legal status of any territory or the endorsement or acceptance of such boundaries.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0" marR="0" indent="0">
              <a:lnSpc>
                <a:spcPct val="115000"/>
              </a:lnSpc>
              <a:spcBef>
                <a:spcPts val="0"/>
              </a:spcBef>
              <a:spcAft>
                <a:spcPts val="600"/>
              </a:spcAft>
              <a:buNone/>
            </a:pPr>
            <a:r>
              <a:rPr lang="en-US" sz="1200" dirty="0">
                <a:effectLst/>
                <a:latin typeface="Arial" panose="020B0604020202020204" pitchFamily="34" charset="0"/>
                <a:ea typeface="Times New Roman" panose="02020603050405020304" pitchFamily="18" charset="0"/>
                <a:cs typeface="Arial" panose="020B0604020202020204" pitchFamily="34" charset="0"/>
              </a:rPr>
              <a:t>Nothing herein shall constitute or be construed or considered to be a limitation upon or waiver of the privileges and immunities of The World Bank, all of which are specifically reserved.</a:t>
            </a:r>
          </a:p>
          <a:p>
            <a:pPr marL="0" marR="0" indent="0">
              <a:spcBef>
                <a:spcPts val="0"/>
              </a:spcBef>
              <a:spcAft>
                <a:spcPts val="0"/>
              </a:spcAft>
              <a:buNone/>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Rights and Permissions </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material in this work is subject to copyright. Because The World Bank encourages dissemination of its knowledge, this work may be reproduced, in whole or in part, for noncommercial purposes as long as full attribution to this work is given.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Any queries on rights and licenses, including subsidiary rights, should be addressed to World Bank Publications, The World Bank Group, 1818 H Street NW, Washington, DC 20433, USA; fax: 202-522-2625; e-mail: pubrights@worldbank.org. </a:t>
            </a:r>
          </a:p>
        </p:txBody>
      </p:sp>
    </p:spTree>
    <p:extLst>
      <p:ext uri="{BB962C8B-B14F-4D97-AF65-F5344CB8AC3E}">
        <p14:creationId xmlns:p14="http://schemas.microsoft.com/office/powerpoint/2010/main" val="2009133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C2AD5BF-6D58-4D28-802C-4ECE1C6C54A4}"/>
              </a:ext>
            </a:extLst>
          </p:cNvPr>
          <p:cNvSpPr>
            <a:spLocks noGrp="1"/>
          </p:cNvSpPr>
          <p:nvPr>
            <p:ph type="subTitle" idx="1"/>
          </p:nvPr>
        </p:nvSpPr>
        <p:spPr>
          <a:xfrm>
            <a:off x="198161" y="1716679"/>
            <a:ext cx="5116797" cy="2858728"/>
          </a:xfrm>
        </p:spPr>
        <p:txBody>
          <a:bodyPr lIns="91440" tIns="45720" rIns="91440" bIns="45720" anchor="t">
            <a:noAutofit/>
          </a:bodyPr>
          <a:lstStyle/>
          <a:p>
            <a:r>
              <a:rPr lang="en-US" sz="6000" dirty="0">
                <a:latin typeface="Arial"/>
                <a:cs typeface="Arial"/>
              </a:rPr>
              <a:t>Hazards and risks of working over or near water</a:t>
            </a:r>
          </a:p>
        </p:txBody>
      </p:sp>
      <p:pic>
        <p:nvPicPr>
          <p:cNvPr id="1026" name="Picture 2" descr="work, sand, river, asphalt, construction, vehicle, soil, italy, material, earth, torrent, excavator, levee, quarry, excavation, construction equipment, san bonifacio">
            <a:extLst>
              <a:ext uri="{FF2B5EF4-FFF2-40B4-BE49-F238E27FC236}">
                <a16:creationId xmlns:a16="http://schemas.microsoft.com/office/drawing/2014/main" id="{D3A134EC-4A7F-4CC5-92CE-A2AB956CCD5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66331" y="800111"/>
            <a:ext cx="6586709" cy="5261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lide Number Placeholder 1">
            <a:extLst>
              <a:ext uri="{FF2B5EF4-FFF2-40B4-BE49-F238E27FC236}">
                <a16:creationId xmlns:a16="http://schemas.microsoft.com/office/drawing/2014/main" id="{C0C6EF2E-601F-4883-B43B-667D245BEC14}"/>
              </a:ext>
            </a:extLst>
          </p:cNvPr>
          <p:cNvSpPr txBox="1">
            <a:spLocks/>
          </p:cNvSpPr>
          <p:nvPr/>
        </p:nvSpPr>
        <p:spPr>
          <a:xfrm>
            <a:off x="10618740" y="6504960"/>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3</a:t>
            </a:fld>
            <a:endParaRPr lang="en-GB" dirty="0">
              <a:latin typeface="Arial"/>
              <a:cs typeface="Arial"/>
            </a:endParaRPr>
          </a:p>
        </p:txBody>
      </p:sp>
      <p:sp>
        <p:nvSpPr>
          <p:cNvPr id="6" name="Rectangle 8">
            <a:extLst>
              <a:ext uri="{FF2B5EF4-FFF2-40B4-BE49-F238E27FC236}">
                <a16:creationId xmlns:a16="http://schemas.microsoft.com/office/drawing/2014/main" id="{2F6A9EFA-9540-4B58-867C-E32AF0640C22}"/>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7EFBDF9C-6AC1-4F69-8E0A-57FAC2DF27B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31237" y="5943599"/>
            <a:ext cx="940191" cy="914103"/>
          </a:xfrm>
          <a:prstGeom prst="rect">
            <a:avLst/>
          </a:prstGeom>
        </p:spPr>
      </p:pic>
    </p:spTree>
    <p:extLst>
      <p:ext uri="{BB962C8B-B14F-4D97-AF65-F5344CB8AC3E}">
        <p14:creationId xmlns:p14="http://schemas.microsoft.com/office/powerpoint/2010/main" val="3236029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98F5D2-042D-4EB2-AC10-DDA30B281A2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24716" y="726364"/>
            <a:ext cx="8678487" cy="5785658"/>
          </a:xfrm>
          <a:prstGeom prst="rect">
            <a:avLst/>
          </a:prstGeom>
          <a:ln>
            <a:noFill/>
          </a:ln>
          <a:effectLst>
            <a:outerShdw blurRad="292100" dist="139700" dir="2700000" algn="tl" rotWithShape="0">
              <a:srgbClr val="333333">
                <a:alpha val="65000"/>
              </a:srgbClr>
            </a:outerShdw>
          </a:effectLst>
        </p:spPr>
      </p:pic>
      <p:sp>
        <p:nvSpPr>
          <p:cNvPr id="6" name="Slide Number Placeholder 1">
            <a:extLst>
              <a:ext uri="{FF2B5EF4-FFF2-40B4-BE49-F238E27FC236}">
                <a16:creationId xmlns:a16="http://schemas.microsoft.com/office/drawing/2014/main" id="{CE097A4A-9BE3-4BBB-87F3-9AB856F5D0EB}"/>
              </a:ext>
            </a:extLst>
          </p:cNvPr>
          <p:cNvSpPr txBox="1">
            <a:spLocks/>
          </p:cNvSpPr>
          <p:nvPr/>
        </p:nvSpPr>
        <p:spPr>
          <a:xfrm>
            <a:off x="10631603" y="6512022"/>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4</a:t>
            </a:fld>
            <a:endParaRPr lang="en-GB" dirty="0">
              <a:latin typeface="Arial"/>
              <a:cs typeface="Arial"/>
            </a:endParaRPr>
          </a:p>
        </p:txBody>
      </p:sp>
      <p:sp>
        <p:nvSpPr>
          <p:cNvPr id="5" name="Rectangle 8">
            <a:extLst>
              <a:ext uri="{FF2B5EF4-FFF2-40B4-BE49-F238E27FC236}">
                <a16:creationId xmlns:a16="http://schemas.microsoft.com/office/drawing/2014/main" id="{51DADF5C-8F32-4049-9235-8E07D22733D6}"/>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F0456524-05A7-4DC7-B195-37EAB0FDFA8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31237" y="5943599"/>
            <a:ext cx="940191" cy="914103"/>
          </a:xfrm>
          <a:prstGeom prst="rect">
            <a:avLst/>
          </a:prstGeom>
        </p:spPr>
      </p:pic>
      <p:sp>
        <p:nvSpPr>
          <p:cNvPr id="3" name="Subtitle 2">
            <a:extLst>
              <a:ext uri="{FF2B5EF4-FFF2-40B4-BE49-F238E27FC236}">
                <a16:creationId xmlns:a16="http://schemas.microsoft.com/office/drawing/2014/main" id="{D464C319-0FD6-4100-912D-52BF7C93C9C2}"/>
              </a:ext>
            </a:extLst>
          </p:cNvPr>
          <p:cNvSpPr>
            <a:spLocks noGrp="1"/>
          </p:cNvSpPr>
          <p:nvPr>
            <p:ph type="subTitle" idx="1"/>
          </p:nvPr>
        </p:nvSpPr>
        <p:spPr>
          <a:xfrm>
            <a:off x="575928" y="2709753"/>
            <a:ext cx="4576763" cy="5143500"/>
          </a:xfrm>
        </p:spPr>
        <p:txBody>
          <a:bodyPr lIns="91440" tIns="45720" rIns="91440" bIns="45720" anchor="t">
            <a:normAutofit/>
          </a:bodyPr>
          <a:lstStyle/>
          <a:p>
            <a:r>
              <a:rPr lang="en-US" dirty="0">
                <a:latin typeface="Arial"/>
                <a:cs typeface="Arial"/>
              </a:rPr>
              <a:t>Drowning</a:t>
            </a:r>
            <a:endParaRPr lang="en-US" dirty="0"/>
          </a:p>
          <a:p>
            <a:r>
              <a:rPr lang="en-US" dirty="0">
                <a:latin typeface="Arial"/>
                <a:cs typeface="Arial"/>
              </a:rPr>
              <a:t>Die of cold</a:t>
            </a:r>
          </a:p>
          <a:p>
            <a:r>
              <a:rPr lang="en-US" dirty="0">
                <a:latin typeface="Arial"/>
                <a:cs typeface="Arial"/>
              </a:rPr>
              <a:t>Injuries</a:t>
            </a:r>
            <a:endParaRPr lang="en-US" dirty="0"/>
          </a:p>
        </p:txBody>
      </p:sp>
    </p:spTree>
    <p:extLst>
      <p:ext uri="{BB962C8B-B14F-4D97-AF65-F5344CB8AC3E}">
        <p14:creationId xmlns:p14="http://schemas.microsoft.com/office/powerpoint/2010/main" val="940807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02A88E68-A051-42AA-8E95-C7263EC5FB68}"/>
              </a:ext>
            </a:extLst>
          </p:cNvPr>
          <p:cNvSpPr txBox="1">
            <a:spLocks/>
          </p:cNvSpPr>
          <p:nvPr/>
        </p:nvSpPr>
        <p:spPr>
          <a:xfrm>
            <a:off x="10618740" y="6496079"/>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5</a:t>
            </a:fld>
            <a:endParaRPr lang="en-GB" dirty="0">
              <a:latin typeface="Arial"/>
              <a:cs typeface="Arial"/>
            </a:endParaRPr>
          </a:p>
        </p:txBody>
      </p:sp>
      <p:sp>
        <p:nvSpPr>
          <p:cNvPr id="4" name="Rectangle 8">
            <a:extLst>
              <a:ext uri="{FF2B5EF4-FFF2-40B4-BE49-F238E27FC236}">
                <a16:creationId xmlns:a16="http://schemas.microsoft.com/office/drawing/2014/main" id="{2BB8FE84-39EE-45B1-81A5-CA6025FB9AB8}"/>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7113816-7025-4D85-A92B-355994496C9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231237" y="5943599"/>
            <a:ext cx="940191" cy="914103"/>
          </a:xfrm>
          <a:prstGeom prst="rect">
            <a:avLst/>
          </a:prstGeom>
        </p:spPr>
      </p:pic>
      <p:sp>
        <p:nvSpPr>
          <p:cNvPr id="11" name="Subtitle 1">
            <a:extLst>
              <a:ext uri="{FF2B5EF4-FFF2-40B4-BE49-F238E27FC236}">
                <a16:creationId xmlns:a16="http://schemas.microsoft.com/office/drawing/2014/main" id="{C69397B9-0204-4B8D-9663-A891D2492061}"/>
              </a:ext>
            </a:extLst>
          </p:cNvPr>
          <p:cNvSpPr>
            <a:spLocks noGrp="1"/>
          </p:cNvSpPr>
          <p:nvPr>
            <p:ph type="subTitle" idx="1"/>
          </p:nvPr>
        </p:nvSpPr>
        <p:spPr>
          <a:xfrm>
            <a:off x="525871" y="624041"/>
            <a:ext cx="11134726" cy="828675"/>
          </a:xfrm>
        </p:spPr>
        <p:txBody>
          <a:bodyPr lIns="91440" tIns="45720" rIns="91440" bIns="45720" anchor="t">
            <a:normAutofit/>
          </a:bodyPr>
          <a:lstStyle/>
          <a:p>
            <a:pPr marL="0" indent="0" algn="ctr">
              <a:buNone/>
            </a:pPr>
            <a:r>
              <a:rPr lang="en-US" dirty="0">
                <a:latin typeface="Arial"/>
                <a:cs typeface="Arial"/>
              </a:rPr>
              <a:t>Water pollution</a:t>
            </a:r>
            <a:endParaRPr lang="en-US" dirty="0"/>
          </a:p>
          <a:p>
            <a:endParaRPr lang="en-US" dirty="0"/>
          </a:p>
        </p:txBody>
      </p:sp>
      <p:pic>
        <p:nvPicPr>
          <p:cNvPr id="13" name="Picture 3">
            <a:extLst>
              <a:ext uri="{FF2B5EF4-FFF2-40B4-BE49-F238E27FC236}">
                <a16:creationId xmlns:a16="http://schemas.microsoft.com/office/drawing/2014/main" id="{4F7916FD-8CF9-41BF-B427-B77025A8B98C}"/>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1895180" y="1131258"/>
            <a:ext cx="8401638" cy="56032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67831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2C408A0-2AEB-4454-B200-72D25D299D9C}"/>
              </a:ext>
            </a:extLst>
          </p:cNvPr>
          <p:cNvSpPr>
            <a:spLocks noGrp="1"/>
          </p:cNvSpPr>
          <p:nvPr>
            <p:ph type="subTitle" idx="1"/>
          </p:nvPr>
        </p:nvSpPr>
        <p:spPr>
          <a:xfrm>
            <a:off x="121898" y="1943314"/>
            <a:ext cx="4043184" cy="2858728"/>
          </a:xfrm>
        </p:spPr>
        <p:txBody>
          <a:bodyPr lIns="91440" tIns="45720" rIns="91440" bIns="45720" anchor="t">
            <a:normAutofit/>
          </a:bodyPr>
          <a:lstStyle/>
          <a:p>
            <a:r>
              <a:rPr lang="en-US" sz="6000" dirty="0">
                <a:latin typeface="Arial"/>
                <a:cs typeface="Arial"/>
              </a:rPr>
              <a:t>Preventing people falling in</a:t>
            </a:r>
          </a:p>
          <a:p>
            <a:endParaRPr lang="en-US" sz="6000" dirty="0"/>
          </a:p>
        </p:txBody>
      </p:sp>
      <p:pic>
        <p:nvPicPr>
          <p:cNvPr id="6" name="Picture 5" descr="A picture containing sky, water, outdoor, person&#10;&#10;Description automatically generated">
            <a:extLst>
              <a:ext uri="{FF2B5EF4-FFF2-40B4-BE49-F238E27FC236}">
                <a16:creationId xmlns:a16="http://schemas.microsoft.com/office/drawing/2014/main" id="{EADEF9F2-2B86-40B5-8408-56DDF063319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16733" y="923421"/>
            <a:ext cx="7959795" cy="5108590"/>
          </a:xfrm>
          <a:prstGeom prst="rect">
            <a:avLst/>
          </a:prstGeom>
          <a:ln>
            <a:noFill/>
          </a:ln>
          <a:effectLst>
            <a:outerShdw blurRad="292100" dist="139700" dir="2700000" algn="tl" rotWithShape="0">
              <a:srgbClr val="333333">
                <a:alpha val="65000"/>
              </a:srgbClr>
            </a:outerShdw>
          </a:effectLst>
        </p:spPr>
      </p:pic>
      <p:sp>
        <p:nvSpPr>
          <p:cNvPr id="5" name="Slide Number Placeholder 1">
            <a:extLst>
              <a:ext uri="{FF2B5EF4-FFF2-40B4-BE49-F238E27FC236}">
                <a16:creationId xmlns:a16="http://schemas.microsoft.com/office/drawing/2014/main" id="{2A2192CA-19A0-4638-A33C-0CBC387BA236}"/>
              </a:ext>
            </a:extLst>
          </p:cNvPr>
          <p:cNvSpPr txBox="1">
            <a:spLocks/>
          </p:cNvSpPr>
          <p:nvPr/>
        </p:nvSpPr>
        <p:spPr>
          <a:xfrm>
            <a:off x="10649527" y="6545813"/>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6</a:t>
            </a:fld>
            <a:endParaRPr lang="en-GB" dirty="0">
              <a:latin typeface="Arial"/>
              <a:cs typeface="Arial"/>
            </a:endParaRPr>
          </a:p>
        </p:txBody>
      </p:sp>
      <p:sp>
        <p:nvSpPr>
          <p:cNvPr id="7" name="Rectangle 8">
            <a:extLst>
              <a:ext uri="{FF2B5EF4-FFF2-40B4-BE49-F238E27FC236}">
                <a16:creationId xmlns:a16="http://schemas.microsoft.com/office/drawing/2014/main" id="{0CDF238C-D470-44E4-912B-6C128E4C0D30}"/>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D67025DA-7F95-41D3-B754-9ED64C6DDC1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31237" y="5943599"/>
            <a:ext cx="940191" cy="914103"/>
          </a:xfrm>
          <a:prstGeom prst="rect">
            <a:avLst/>
          </a:prstGeom>
        </p:spPr>
      </p:pic>
    </p:spTree>
    <p:extLst>
      <p:ext uri="{BB962C8B-B14F-4D97-AF65-F5344CB8AC3E}">
        <p14:creationId xmlns:p14="http://schemas.microsoft.com/office/powerpoint/2010/main" val="4034296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6576C559-38DC-404F-B9C4-A8DA8A7F1E2E}"/>
              </a:ext>
            </a:extLst>
          </p:cNvPr>
          <p:cNvSpPr txBox="1">
            <a:spLocks/>
          </p:cNvSpPr>
          <p:nvPr/>
        </p:nvSpPr>
        <p:spPr>
          <a:xfrm>
            <a:off x="10605714" y="6504960"/>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7</a:t>
            </a:fld>
            <a:endParaRPr lang="en-GB" dirty="0">
              <a:latin typeface="Arial"/>
              <a:cs typeface="Arial"/>
            </a:endParaRPr>
          </a:p>
        </p:txBody>
      </p:sp>
      <p:sp>
        <p:nvSpPr>
          <p:cNvPr id="5" name="Rectangle 8">
            <a:extLst>
              <a:ext uri="{FF2B5EF4-FFF2-40B4-BE49-F238E27FC236}">
                <a16:creationId xmlns:a16="http://schemas.microsoft.com/office/drawing/2014/main" id="{4DFD1560-2A5E-49A4-82E3-FBF50A9A1DEA}"/>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7BF5FF35-F386-4961-95DB-6AB7A1C226A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231237" y="5943599"/>
            <a:ext cx="940191" cy="914103"/>
          </a:xfrm>
          <a:prstGeom prst="rect">
            <a:avLst/>
          </a:prstGeom>
        </p:spPr>
      </p:pic>
      <p:sp>
        <p:nvSpPr>
          <p:cNvPr id="2" name="Subtitle 1">
            <a:extLst>
              <a:ext uri="{FF2B5EF4-FFF2-40B4-BE49-F238E27FC236}">
                <a16:creationId xmlns:a16="http://schemas.microsoft.com/office/drawing/2014/main" id="{03973207-AC44-4F64-AA37-C74A4A6693B3}"/>
              </a:ext>
            </a:extLst>
          </p:cNvPr>
          <p:cNvSpPr>
            <a:spLocks noGrp="1"/>
          </p:cNvSpPr>
          <p:nvPr>
            <p:ph type="subTitle" idx="1"/>
          </p:nvPr>
        </p:nvSpPr>
        <p:spPr>
          <a:xfrm>
            <a:off x="655392" y="6262036"/>
            <a:ext cx="11134726" cy="828675"/>
          </a:xfrm>
        </p:spPr>
        <p:txBody>
          <a:bodyPr lIns="91440" tIns="45720" rIns="91440" bIns="45720" anchor="t">
            <a:normAutofit/>
          </a:bodyPr>
          <a:lstStyle/>
          <a:p>
            <a:pPr marL="0" indent="0" algn="ctr">
              <a:buNone/>
            </a:pPr>
            <a:r>
              <a:rPr lang="en-US" dirty="0">
                <a:latin typeface="Arial"/>
                <a:cs typeface="Arial"/>
              </a:rPr>
              <a:t>Follow rules for working at height </a:t>
            </a:r>
            <a:endParaRPr lang="en-US" dirty="0"/>
          </a:p>
        </p:txBody>
      </p:sp>
      <p:pic>
        <p:nvPicPr>
          <p:cNvPr id="3" name="Picture 7">
            <a:extLst>
              <a:ext uri="{FF2B5EF4-FFF2-40B4-BE49-F238E27FC236}">
                <a16:creationId xmlns:a16="http://schemas.microsoft.com/office/drawing/2014/main" id="{A46FA8B9-C4D8-411D-BFB0-A5994BC5BAD7}"/>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2058057" y="672367"/>
            <a:ext cx="8075886" cy="53895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74493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D3DFD960-62A0-419D-B497-73A07E5E8806}"/>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4478694" y="905612"/>
            <a:ext cx="7603415" cy="5046776"/>
          </a:xfrm>
          <a:prstGeom prst="rect">
            <a:avLst/>
          </a:prstGeom>
          <a:ln>
            <a:noFill/>
          </a:ln>
          <a:effectLst>
            <a:outerShdw blurRad="292100" dist="139700" dir="2700000" algn="tl" rotWithShape="0">
              <a:srgbClr val="333333">
                <a:alpha val="65000"/>
              </a:srgbClr>
            </a:outerShdw>
          </a:effectLst>
        </p:spPr>
      </p:pic>
      <p:sp>
        <p:nvSpPr>
          <p:cNvPr id="11" name="Slide Number Placeholder 1">
            <a:extLst>
              <a:ext uri="{FF2B5EF4-FFF2-40B4-BE49-F238E27FC236}">
                <a16:creationId xmlns:a16="http://schemas.microsoft.com/office/drawing/2014/main" id="{C53E6E43-CCDC-43E3-B6FB-D73344F9F637}"/>
              </a:ext>
            </a:extLst>
          </p:cNvPr>
          <p:cNvSpPr txBox="1">
            <a:spLocks/>
          </p:cNvSpPr>
          <p:nvPr/>
        </p:nvSpPr>
        <p:spPr>
          <a:xfrm>
            <a:off x="10572558" y="6488382"/>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8</a:t>
            </a:fld>
            <a:endParaRPr lang="en-GB" dirty="0">
              <a:latin typeface="Arial"/>
              <a:cs typeface="Arial"/>
            </a:endParaRPr>
          </a:p>
        </p:txBody>
      </p:sp>
      <p:sp>
        <p:nvSpPr>
          <p:cNvPr id="4" name="Rectangle 8">
            <a:extLst>
              <a:ext uri="{FF2B5EF4-FFF2-40B4-BE49-F238E27FC236}">
                <a16:creationId xmlns:a16="http://schemas.microsoft.com/office/drawing/2014/main" id="{96678CAB-E589-4A12-933A-83B5467D63AE}"/>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3F1B686E-5A0A-4D49-8E55-38571CD418D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31237" y="5943599"/>
            <a:ext cx="940191" cy="914103"/>
          </a:xfrm>
          <a:prstGeom prst="rect">
            <a:avLst/>
          </a:prstGeom>
        </p:spPr>
      </p:pic>
      <p:sp>
        <p:nvSpPr>
          <p:cNvPr id="8" name="Subtitle 7">
            <a:extLst>
              <a:ext uri="{FF2B5EF4-FFF2-40B4-BE49-F238E27FC236}">
                <a16:creationId xmlns:a16="http://schemas.microsoft.com/office/drawing/2014/main" id="{C80A6F7E-5671-495D-83B5-A21AD1E1750F}"/>
              </a:ext>
            </a:extLst>
          </p:cNvPr>
          <p:cNvSpPr>
            <a:spLocks noGrp="1"/>
          </p:cNvSpPr>
          <p:nvPr>
            <p:ph type="subTitle" idx="1"/>
          </p:nvPr>
        </p:nvSpPr>
        <p:spPr>
          <a:xfrm>
            <a:off x="493129" y="1956340"/>
            <a:ext cx="3985565" cy="2858728"/>
          </a:xfrm>
        </p:spPr>
        <p:txBody>
          <a:bodyPr lIns="91440" tIns="45720" rIns="91440" bIns="45720" anchor="t">
            <a:normAutofit/>
          </a:bodyPr>
          <a:lstStyle/>
          <a:p>
            <a:pPr marL="0" indent="0">
              <a:buNone/>
            </a:pPr>
            <a:r>
              <a:rPr lang="en-US" dirty="0">
                <a:latin typeface="Arial"/>
                <a:cs typeface="Arial"/>
              </a:rPr>
              <a:t>Protecting people if they fall in</a:t>
            </a:r>
          </a:p>
          <a:p>
            <a:pPr marL="0" indent="0">
              <a:buNone/>
            </a:pPr>
            <a:endParaRPr lang="en-US" dirty="0"/>
          </a:p>
        </p:txBody>
      </p:sp>
      <p:sp>
        <p:nvSpPr>
          <p:cNvPr id="7" name="TextBox 6">
            <a:extLst>
              <a:ext uri="{FF2B5EF4-FFF2-40B4-BE49-F238E27FC236}">
                <a16:creationId xmlns:a16="http://schemas.microsoft.com/office/drawing/2014/main" id="{7F031E42-120C-4ADF-80CA-1C7989CECA19}"/>
              </a:ext>
            </a:extLst>
          </p:cNvPr>
          <p:cNvSpPr txBox="1"/>
          <p:nvPr/>
        </p:nvSpPr>
        <p:spPr>
          <a:xfrm>
            <a:off x="4478694" y="6066496"/>
            <a:ext cx="4694383" cy="307777"/>
          </a:xfrm>
          <a:prstGeom prst="rect">
            <a:avLst/>
          </a:prstGeom>
          <a:noFill/>
        </p:spPr>
        <p:txBody>
          <a:bodyPr wrap="square" rtlCol="0">
            <a:spAutoFit/>
          </a:bodyPr>
          <a:lstStyle/>
          <a:p>
            <a:r>
              <a:rPr lang="en-US" sz="1400" dirty="0">
                <a:solidFill>
                  <a:schemeClr val="bg1">
                    <a:lumMod val="50000"/>
                  </a:schemeClr>
                </a:solidFill>
                <a:latin typeface="Arial" panose="020B0604020202020204" pitchFamily="34" charset="0"/>
                <a:cs typeface="Arial" panose="020B0604020202020204" pitchFamily="34" charset="0"/>
              </a:rPr>
              <a:t>Photo: </a:t>
            </a:r>
            <a:r>
              <a:rPr lang="en-US" sz="1400" dirty="0" err="1">
                <a:solidFill>
                  <a:schemeClr val="bg1">
                    <a:lumMod val="50000"/>
                  </a:schemeClr>
                </a:solidFill>
                <a:latin typeface="Arial" panose="020B0604020202020204" pitchFamily="34" charset="0"/>
                <a:cs typeface="Arial" panose="020B0604020202020204" pitchFamily="34" charset="0"/>
              </a:rPr>
              <a:t>Fajrul</a:t>
            </a:r>
            <a:r>
              <a:rPr lang="en-US" sz="1400" dirty="0">
                <a:solidFill>
                  <a:schemeClr val="bg1">
                    <a:lumMod val="50000"/>
                  </a:schemeClr>
                </a:solidFill>
                <a:latin typeface="Arial" panose="020B0604020202020204" pitchFamily="34" charset="0"/>
                <a:cs typeface="Arial" panose="020B0604020202020204" pitchFamily="34" charset="0"/>
              </a:rPr>
              <a:t> Islam / Shutterstock</a:t>
            </a:r>
            <a:r>
              <a:rPr lang="en-US" sz="14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.com</a:t>
            </a:r>
            <a:endParaRPr lang="en-US" sz="14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3587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1EF3D6AB-4223-4D5D-A175-8F673763F85D}"/>
              </a:ext>
            </a:extLst>
          </p:cNvPr>
          <p:cNvSpPr txBox="1">
            <a:spLocks/>
          </p:cNvSpPr>
          <p:nvPr/>
        </p:nvSpPr>
        <p:spPr>
          <a:xfrm>
            <a:off x="10504469" y="6493711"/>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9</a:t>
            </a:fld>
            <a:endParaRPr lang="en-GB" dirty="0">
              <a:latin typeface="Arial"/>
              <a:cs typeface="Arial"/>
            </a:endParaRPr>
          </a:p>
        </p:txBody>
      </p:sp>
      <p:sp>
        <p:nvSpPr>
          <p:cNvPr id="5" name="Rectangle 8">
            <a:extLst>
              <a:ext uri="{FF2B5EF4-FFF2-40B4-BE49-F238E27FC236}">
                <a16:creationId xmlns:a16="http://schemas.microsoft.com/office/drawing/2014/main" id="{8AABCB2C-AE4F-4775-8EC7-13135701A185}"/>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09C636EA-C10C-4C81-B224-873BF68131C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231237" y="5943599"/>
            <a:ext cx="940191" cy="914103"/>
          </a:xfrm>
          <a:prstGeom prst="rect">
            <a:avLst/>
          </a:prstGeom>
        </p:spPr>
      </p:pic>
      <p:sp>
        <p:nvSpPr>
          <p:cNvPr id="2" name="Subtitle 1">
            <a:extLst>
              <a:ext uri="{FF2B5EF4-FFF2-40B4-BE49-F238E27FC236}">
                <a16:creationId xmlns:a16="http://schemas.microsoft.com/office/drawing/2014/main" id="{2A1B07A5-D302-4554-920B-16DF81600264}"/>
              </a:ext>
            </a:extLst>
          </p:cNvPr>
          <p:cNvSpPr>
            <a:spLocks noGrp="1"/>
          </p:cNvSpPr>
          <p:nvPr>
            <p:ph type="subTitle" idx="1"/>
          </p:nvPr>
        </p:nvSpPr>
        <p:spPr>
          <a:xfrm>
            <a:off x="531648" y="6366240"/>
            <a:ext cx="10978418" cy="828675"/>
          </a:xfrm>
        </p:spPr>
        <p:txBody>
          <a:bodyPr lIns="91440" tIns="45720" rIns="91440" bIns="45720" anchor="t">
            <a:noAutofit/>
          </a:bodyPr>
          <a:lstStyle/>
          <a:p>
            <a:pPr marL="0" indent="0" algn="ctr">
              <a:buNone/>
            </a:pPr>
            <a:r>
              <a:rPr lang="en-US" dirty="0">
                <a:latin typeface="Arial"/>
                <a:cs typeface="Arial"/>
              </a:rPr>
              <a:t>Wear life jacket or vest or personal flotation device</a:t>
            </a:r>
            <a:br>
              <a:rPr lang="en-US" dirty="0"/>
            </a:br>
            <a:br>
              <a:rPr lang="en-US" dirty="0"/>
            </a:br>
            <a:endParaRPr lang="en-US" dirty="0"/>
          </a:p>
        </p:txBody>
      </p:sp>
      <p:pic>
        <p:nvPicPr>
          <p:cNvPr id="3" name="Picture 6">
            <a:extLst>
              <a:ext uri="{FF2B5EF4-FFF2-40B4-BE49-F238E27FC236}">
                <a16:creationId xmlns:a16="http://schemas.microsoft.com/office/drawing/2014/main" id="{E901D552-A82C-4BE7-A866-7622A255A18E}"/>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1950136" y="668347"/>
            <a:ext cx="8291728" cy="55278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74917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1928</Words>
  <Application>Microsoft Office PowerPoint</Application>
  <PresentationFormat>Widescreen</PresentationFormat>
  <Paragraphs>225</Paragraphs>
  <Slides>20</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Calibri</vt:lpstr>
      <vt:lpstr>Proxima Nova</vt:lpstr>
      <vt:lpstr>Calibri Light</vt:lpstr>
      <vt:lpstr>Arial</vt:lpstr>
      <vt:lpstr>Arial,Sans-Serif</vt:lpstr>
      <vt:lpstr>-apple-system</vt:lpstr>
      <vt:lpstr>WordVisi_MSFontService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2023-05-08T15:53:40Z</dcterms:created>
  <dcterms:modified xsi:type="dcterms:W3CDTF">2023-05-31T14:01:07Z</dcterms:modified>
</cp:coreProperties>
</file>