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saveSubsetFonts="1">
  <p:sldMasterIdLst>
    <p:sldMasterId id="2147483648" r:id="rId1"/>
  </p:sldMasterIdLst>
  <p:notesMasterIdLst>
    <p:notesMasterId r:id="rId47"/>
  </p:notesMasterIdLst>
  <p:sldIdLst>
    <p:sldId id="323" r:id="rId2"/>
    <p:sldId id="397" r:id="rId3"/>
    <p:sldId id="324" r:id="rId4"/>
    <p:sldId id="269" r:id="rId5"/>
    <p:sldId id="399" r:id="rId6"/>
    <p:sldId id="291" r:id="rId7"/>
    <p:sldId id="279" r:id="rId8"/>
    <p:sldId id="273" r:id="rId9"/>
    <p:sldId id="400" r:id="rId10"/>
    <p:sldId id="283" r:id="rId11"/>
    <p:sldId id="316" r:id="rId12"/>
    <p:sldId id="308" r:id="rId13"/>
    <p:sldId id="266" r:id="rId14"/>
    <p:sldId id="401" r:id="rId15"/>
    <p:sldId id="320" r:id="rId16"/>
    <p:sldId id="311" r:id="rId17"/>
    <p:sldId id="290" r:id="rId18"/>
    <p:sldId id="281" r:id="rId19"/>
    <p:sldId id="289" r:id="rId20"/>
    <p:sldId id="292" r:id="rId21"/>
    <p:sldId id="306" r:id="rId22"/>
    <p:sldId id="305" r:id="rId23"/>
    <p:sldId id="304" r:id="rId24"/>
    <p:sldId id="274" r:id="rId25"/>
    <p:sldId id="402" r:id="rId26"/>
    <p:sldId id="287" r:id="rId27"/>
    <p:sldId id="278" r:id="rId28"/>
    <p:sldId id="294" r:id="rId29"/>
    <p:sldId id="846" r:id="rId30"/>
    <p:sldId id="403" r:id="rId31"/>
    <p:sldId id="284" r:id="rId32"/>
    <p:sldId id="296" r:id="rId33"/>
    <p:sldId id="404" r:id="rId34"/>
    <p:sldId id="405" r:id="rId35"/>
    <p:sldId id="310" r:id="rId36"/>
    <p:sldId id="406" r:id="rId37"/>
    <p:sldId id="318" r:id="rId38"/>
    <p:sldId id="280" r:id="rId39"/>
    <p:sldId id="319" r:id="rId40"/>
    <p:sldId id="407" r:id="rId41"/>
    <p:sldId id="312" r:id="rId42"/>
    <p:sldId id="282" r:id="rId43"/>
    <p:sldId id="390" r:id="rId44"/>
    <p:sldId id="391" r:id="rId45"/>
    <p:sldId id="845" r:id="rId46"/>
  </p:sldIdLst>
  <p:sldSz cx="12192000" cy="6858000"/>
  <p:notesSz cx="6858000" cy="9144000"/>
  <p:embeddedFontLst>
    <p:embeddedFont>
      <p:font typeface="Calibri" panose="020F0502020204030204" pitchFamily="34" charset="0"/>
      <p:regular r:id="rId48"/>
      <p:bold r:id="rId49"/>
      <p:italic r:id="rId50"/>
      <p:boldItalic r:id="rId51"/>
    </p:embeddedFont>
    <p:embeddedFont>
      <p:font typeface="Open Sans" panose="020B0606030504020204" pitchFamily="34" charset="0"/>
      <p:regular r:id="rId52"/>
      <p:bold r:id="rId53"/>
      <p:italic r:id="rId54"/>
      <p:boldItalic r:id="rId5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86658DC4-C204-45B2-A6BC-4F46B3415CB4}">
          <p14:sldIdLst>
            <p14:sldId id="323"/>
            <p14:sldId id="397"/>
            <p14:sldId id="324"/>
            <p14:sldId id="269"/>
            <p14:sldId id="399"/>
            <p14:sldId id="291"/>
            <p14:sldId id="279"/>
            <p14:sldId id="273"/>
            <p14:sldId id="400"/>
            <p14:sldId id="283"/>
            <p14:sldId id="316"/>
            <p14:sldId id="308"/>
            <p14:sldId id="266"/>
            <p14:sldId id="401"/>
            <p14:sldId id="320"/>
            <p14:sldId id="311"/>
            <p14:sldId id="290"/>
            <p14:sldId id="281"/>
            <p14:sldId id="289"/>
            <p14:sldId id="292"/>
            <p14:sldId id="306"/>
            <p14:sldId id="305"/>
            <p14:sldId id="304"/>
            <p14:sldId id="274"/>
            <p14:sldId id="402"/>
            <p14:sldId id="287"/>
            <p14:sldId id="278"/>
            <p14:sldId id="294"/>
            <p14:sldId id="846"/>
            <p14:sldId id="403"/>
            <p14:sldId id="284"/>
            <p14:sldId id="296"/>
            <p14:sldId id="404"/>
            <p14:sldId id="405"/>
            <p14:sldId id="310"/>
            <p14:sldId id="406"/>
            <p14:sldId id="318"/>
            <p14:sldId id="280"/>
            <p14:sldId id="319"/>
            <p14:sldId id="407"/>
            <p14:sldId id="312"/>
            <p14:sldId id="282"/>
            <p14:sldId id="390"/>
            <p14:sldId id="391"/>
          </p14:sldIdLst>
        </p14:section>
        <p14:section name="Copyright" id="{566AE3F9-BC60-4183-A6DB-8BBF2561FB59}">
          <p14:sldIdLst>
            <p14:sldId id="845"/>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8098" autoAdjust="0"/>
  </p:normalViewPr>
  <p:slideViewPr>
    <p:cSldViewPr snapToGrid="0">
      <p:cViewPr varScale="1">
        <p:scale>
          <a:sx n="63" d="100"/>
          <a:sy n="63" d="100"/>
        </p:scale>
        <p:origin x="1426" y="67"/>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font" Target="fonts/font3.fntdata"/><Relationship Id="rId55" Type="http://schemas.openxmlformats.org/officeDocument/2006/relationships/font" Target="fonts/font8.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6.fntdata"/><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1.fntdata"/><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font" Target="fonts/font4.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2.fntdata"/><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5.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C56F860-5541-416E-9302-F45377CA853C}" type="datetimeFigureOut">
              <a:rPr lang="en-GB" smtClean="0"/>
              <a:t>31/05/2023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728D87D-F75C-4A1C-B1D4-17454C29C32E}" type="slidenum">
              <a:rPr lang="en-GB" smtClean="0"/>
              <a:t>‹#›</a:t>
            </a:fld>
            <a:endParaRPr lang="en-GB"/>
          </a:p>
        </p:txBody>
      </p:sp>
    </p:spTree>
    <p:extLst>
      <p:ext uri="{BB962C8B-B14F-4D97-AF65-F5344CB8AC3E}">
        <p14:creationId xmlns:p14="http://schemas.microsoft.com/office/powerpoint/2010/main" val="38383241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en.wikipedia.org/wiki/ISO_7010"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en.wikipedia.org/wiki/ISO_7010"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en.wikipedia.org/wiki/en:National_Institute_for_Occupational_Safety_and_Health"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en.wikipedia.org/wiki/ISO_7010"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Narration: </a:t>
            </a:r>
            <a:r>
              <a:rPr lang="en-US" b="0"/>
              <a:t>Welcome to Module </a:t>
            </a:r>
            <a:r>
              <a:rPr lang="en-US"/>
              <a:t>15</a:t>
            </a:r>
            <a:r>
              <a:rPr lang="en-US" b="0"/>
              <a:t> Working at height.</a:t>
            </a:r>
            <a:r>
              <a:rPr lang="en-US"/>
              <a:t> </a:t>
            </a:r>
          </a:p>
          <a:p>
            <a:r>
              <a:rPr lang="en-US"/>
              <a:t>Working at height means any place you could fall from including from a ladder or scaffolding as well as into a hole in the ground or the floor.</a:t>
            </a:r>
            <a:endParaRPr lang="en-US" sz="1200" b="0" i="0" kern="1200">
              <a:solidFill>
                <a:schemeClr val="tx1"/>
              </a:solidFill>
              <a:effectLst/>
              <a:latin typeface="+mn-lt"/>
              <a:ea typeface="+mn-ea"/>
              <a:cs typeface="+mn-cs"/>
            </a:endParaRPr>
          </a:p>
          <a:p>
            <a:endParaRPr lang="en-US" sz="1200" b="0" i="0" kern="1200">
              <a:solidFill>
                <a:schemeClr val="tx1"/>
              </a:solidFill>
              <a:effectLst/>
              <a:latin typeface="+mn-lt"/>
              <a:ea typeface="+mn-ea"/>
              <a:cs typeface="+mn-cs"/>
            </a:endParaRPr>
          </a:p>
          <a:p>
            <a:r>
              <a:rPr lang="en-US" sz="1200" b="1" i="0" kern="1200">
                <a:solidFill>
                  <a:schemeClr val="tx1"/>
                </a:solidFill>
                <a:effectLst/>
                <a:latin typeface="+mn-lt"/>
                <a:ea typeface="+mn-ea"/>
                <a:cs typeface="+mn-cs"/>
              </a:rPr>
              <a:t>Image by: </a:t>
            </a:r>
            <a:r>
              <a:rPr lang="en-US" sz="1200" b="0" i="0">
                <a:solidFill>
                  <a:srgbClr val="212124"/>
                </a:solidFill>
                <a:effectLst/>
                <a:latin typeface="Proxima Nova"/>
              </a:rPr>
              <a:t>© </a:t>
            </a:r>
            <a:r>
              <a:rPr lang="en-US" sz="1200" b="0" i="0" kern="1200">
                <a:solidFill>
                  <a:schemeClr val="tx1"/>
                </a:solidFill>
                <a:effectLst/>
                <a:latin typeface="+mn-lt"/>
                <a:ea typeface="+mn-ea"/>
                <a:cs typeface="+mn-cs"/>
              </a:rPr>
              <a:t>World Bank</a:t>
            </a:r>
            <a:endParaRPr lang="en-US" sz="1200" b="1" i="0" kern="1200">
              <a:solidFill>
                <a:schemeClr val="tx1"/>
              </a:solidFill>
              <a:effectLst/>
              <a:latin typeface="+mn-lt"/>
              <a:ea typeface="+mn-ea"/>
              <a:cs typeface="+mn-cs"/>
            </a:endParaRPr>
          </a:p>
          <a:p>
            <a:endParaRPr lang="en-US" sz="1200" b="1" i="0" kern="1200">
              <a:solidFill>
                <a:schemeClr val="tx1"/>
              </a:solidFill>
              <a:effectLst/>
              <a:latin typeface="+mn-lt"/>
              <a:cs typeface="Calibri"/>
            </a:endParaRPr>
          </a:p>
          <a:p>
            <a:endParaRPr lang="en-GB">
              <a:cs typeface="Calibri"/>
            </a:endParaRPr>
          </a:p>
        </p:txBody>
      </p:sp>
      <p:sp>
        <p:nvSpPr>
          <p:cNvPr id="4" name="Slide Number Placeholder 3"/>
          <p:cNvSpPr>
            <a:spLocks noGrp="1"/>
          </p:cNvSpPr>
          <p:nvPr>
            <p:ph type="sldNum" sz="quarter" idx="5"/>
          </p:nvPr>
        </p:nvSpPr>
        <p:spPr/>
        <p:txBody>
          <a:bodyPr/>
          <a:lstStyle/>
          <a:p>
            <a:fld id="{4728D87D-F75C-4A1C-B1D4-17454C29C32E}" type="slidenum">
              <a:rPr lang="en-GB" smtClean="0"/>
              <a:t>1</a:t>
            </a:fld>
            <a:endParaRPr lang="en-GB"/>
          </a:p>
        </p:txBody>
      </p:sp>
    </p:spTree>
    <p:extLst>
      <p:ext uri="{BB962C8B-B14F-4D97-AF65-F5344CB8AC3E}">
        <p14:creationId xmlns:p14="http://schemas.microsoft.com/office/powerpoint/2010/main" val="25459385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Narration: </a:t>
            </a:r>
            <a:r>
              <a:rPr lang="en-US"/>
              <a:t>When working near an edge, face the edge and work on your knees – you are much less likely to fall from this position.</a:t>
            </a:r>
            <a:endParaRPr lang="en-US" b="1"/>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a:p>
          <a:p>
            <a:pPr marL="0" marR="0" lvl="0" indent="0" algn="l" defTabSz="914400" rtl="0" eaLnBrk="1" fontAlgn="auto" latinLnBrk="0" hangingPunct="1">
              <a:lnSpc>
                <a:spcPct val="100000"/>
              </a:lnSpc>
              <a:spcBef>
                <a:spcPts val="0"/>
              </a:spcBef>
              <a:spcAft>
                <a:spcPts val="0"/>
              </a:spcAft>
              <a:buClrTx/>
              <a:buSzTx/>
              <a:buFontTx/>
              <a:buNone/>
              <a:tabLst/>
              <a:defRPr/>
            </a:pPr>
            <a:r>
              <a:rPr lang="en-US" b="1"/>
              <a:t>Photo by: </a:t>
            </a:r>
            <a:r>
              <a:rPr lang="en-US"/>
              <a:t>Shutterstock.com. </a:t>
            </a:r>
            <a:endParaRPr lang="en-US">
              <a:cs typeface="Calibri"/>
            </a:endParaRPr>
          </a:p>
          <a:p>
            <a:endParaRPr lang="en-US">
              <a:highlight>
                <a:srgbClr val="FF00FF"/>
              </a:highlight>
            </a:endParaRPr>
          </a:p>
          <a:p>
            <a:br>
              <a:rPr lang="en-US">
                <a:highlight>
                  <a:srgbClr val="FF00FF"/>
                </a:highlight>
              </a:rPr>
            </a:br>
            <a:endParaRPr lang="en-GB"/>
          </a:p>
        </p:txBody>
      </p:sp>
      <p:sp>
        <p:nvSpPr>
          <p:cNvPr id="4" name="Slide Number Placeholder 3"/>
          <p:cNvSpPr>
            <a:spLocks noGrp="1"/>
          </p:cNvSpPr>
          <p:nvPr>
            <p:ph type="sldNum" sz="quarter" idx="5"/>
          </p:nvPr>
        </p:nvSpPr>
        <p:spPr/>
        <p:txBody>
          <a:bodyPr/>
          <a:lstStyle/>
          <a:p>
            <a:fld id="{4728D87D-F75C-4A1C-B1D4-17454C29C32E}" type="slidenum">
              <a:rPr lang="en-GB" smtClean="0"/>
              <a:t>10</a:t>
            </a:fld>
            <a:endParaRPr lang="en-GB"/>
          </a:p>
        </p:txBody>
      </p:sp>
    </p:spTree>
    <p:extLst>
      <p:ext uri="{BB962C8B-B14F-4D97-AF65-F5344CB8AC3E}">
        <p14:creationId xmlns:p14="http://schemas.microsoft.com/office/powerpoint/2010/main" val="36678356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1"/>
              <a:t>Narration:  </a:t>
            </a:r>
            <a:r>
              <a:rPr lang="en-US"/>
              <a:t>Don’t work at height in windy or wet weather or when there is lightning. </a:t>
            </a:r>
          </a:p>
          <a:p>
            <a:pPr>
              <a:defRPr/>
            </a:pPr>
            <a:r>
              <a:rPr lang="en-US"/>
              <a:t>The weather could cause you to fall and lighting will strike the tallest object, which could be where you are working.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a:p>
          <a:p>
            <a:pPr marL="0" marR="0" lvl="0" indent="0" algn="l" defTabSz="914400" rtl="0" eaLnBrk="1" fontAlgn="auto" latinLnBrk="0" hangingPunct="1">
              <a:lnSpc>
                <a:spcPct val="100000"/>
              </a:lnSpc>
              <a:spcBef>
                <a:spcPts val="0"/>
              </a:spcBef>
              <a:spcAft>
                <a:spcPts val="0"/>
              </a:spcAft>
              <a:buClrTx/>
              <a:buSzTx/>
              <a:buFontTx/>
              <a:buNone/>
              <a:tabLst/>
              <a:defRPr/>
            </a:pPr>
            <a:r>
              <a:rPr lang="en-US" b="1"/>
              <a:t>Photos by: </a:t>
            </a:r>
            <a:r>
              <a:rPr lang="en-US" b="0"/>
              <a:t>1. Wind: </a:t>
            </a:r>
            <a:r>
              <a:rPr lang="en-US" b="0">
                <a:solidFill>
                  <a:srgbClr val="FFFFFF"/>
                </a:solidFill>
                <a:effectLst/>
                <a:latin typeface="Open Sans" panose="020B0606030504020204" pitchFamily="34" charset="0"/>
              </a:rPr>
              <a:t>dimitrisvetsikas1969 on </a:t>
            </a:r>
            <a:r>
              <a:rPr lang="en-US" b="0" err="1">
                <a:solidFill>
                  <a:srgbClr val="FFFFFF"/>
                </a:solidFill>
                <a:effectLst/>
                <a:latin typeface="Open Sans" panose="020B0606030504020204" pitchFamily="34" charset="0"/>
              </a:rPr>
              <a:t>Pixabay</a:t>
            </a:r>
            <a:r>
              <a:rPr lang="en-US" b="0">
                <a:solidFill>
                  <a:srgbClr val="FFFFFF"/>
                </a:solidFill>
                <a:effectLst/>
                <a:latin typeface="Open Sans" panose="020B0606030504020204" pitchFamily="34" charset="0"/>
              </a:rPr>
              <a:t>, </a:t>
            </a:r>
            <a:r>
              <a:rPr lang="en-US" b="0"/>
              <a:t>https://pixabay.com/photos/palm-trees-wind-windy-weather-4293013 </a:t>
            </a:r>
          </a:p>
          <a:p>
            <a:pPr>
              <a:defRPr/>
            </a:pPr>
            <a:r>
              <a:rPr lang="en-US" b="0"/>
              <a:t>2. Rain: Ron </a:t>
            </a:r>
            <a:r>
              <a:rPr lang="en-US" b="0" err="1"/>
              <a:t>Lach</a:t>
            </a:r>
            <a:r>
              <a:rPr lang="en-US" b="0"/>
              <a:t> on </a:t>
            </a:r>
            <a:r>
              <a:rPr lang="en-US" b="0" err="1"/>
              <a:t>Pexels</a:t>
            </a:r>
            <a:r>
              <a:rPr lang="en-US" b="0"/>
              <a:t>, https://www.pexels.com/photo/light-art-water-space-9166301</a:t>
            </a:r>
          </a:p>
          <a:p>
            <a:pPr>
              <a:defRPr/>
            </a:pPr>
            <a:r>
              <a:rPr lang="en-US" b="0"/>
              <a:t>3. Lighting: </a:t>
            </a:r>
            <a:r>
              <a:rPr lang="en-US" b="0" err="1"/>
              <a:t>Pixabay</a:t>
            </a:r>
            <a:r>
              <a:rPr lang="en-US" b="0"/>
              <a:t>, https://pixabay.com/photos/lightning-clouds-storm-silhouette-768801</a:t>
            </a:r>
          </a:p>
          <a:p>
            <a:pPr>
              <a:defRPr/>
            </a:pPr>
            <a:r>
              <a:rPr lang="en-US"/>
              <a:t>​</a:t>
            </a:r>
            <a:endParaRPr lang="en-US">
              <a:highlight>
                <a:srgbClr val="FF00FF"/>
              </a:highlight>
            </a:endParaRPr>
          </a:p>
          <a:p>
            <a:br>
              <a:rPr lang="en-US">
                <a:highlight>
                  <a:srgbClr val="FF00FF"/>
                </a:highlight>
                <a:cs typeface="+mn-lt"/>
              </a:rPr>
            </a:br>
            <a:endParaRPr lang="en-GB"/>
          </a:p>
        </p:txBody>
      </p:sp>
      <p:sp>
        <p:nvSpPr>
          <p:cNvPr id="4" name="Slide Number Placeholder 3"/>
          <p:cNvSpPr>
            <a:spLocks noGrp="1"/>
          </p:cNvSpPr>
          <p:nvPr>
            <p:ph type="sldNum" sz="quarter" idx="5"/>
          </p:nvPr>
        </p:nvSpPr>
        <p:spPr/>
        <p:txBody>
          <a:bodyPr/>
          <a:lstStyle/>
          <a:p>
            <a:fld id="{4728D87D-F75C-4A1C-B1D4-17454C29C32E}" type="slidenum">
              <a:rPr lang="en-GB" smtClean="0"/>
              <a:t>11</a:t>
            </a:fld>
            <a:endParaRPr lang="en-GB"/>
          </a:p>
        </p:txBody>
      </p:sp>
    </p:spTree>
    <p:extLst>
      <p:ext uri="{BB962C8B-B14F-4D97-AF65-F5344CB8AC3E}">
        <p14:creationId xmlns:p14="http://schemas.microsoft.com/office/powerpoint/2010/main" val="26239472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Narration: </a:t>
            </a:r>
            <a:r>
              <a:rPr lang="en-US" b="0"/>
              <a:t>Next let’s see how you should be protected just in case you do fall.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a:t>This could save your life.</a:t>
            </a:r>
            <a:endParaRPr lang="en-US" b="1"/>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a:p>
          <a:p>
            <a:pPr>
              <a:defRPr/>
            </a:pPr>
            <a:r>
              <a:rPr lang="en-US" b="1"/>
              <a:t>Photo by: </a:t>
            </a:r>
            <a:r>
              <a:rPr lang="en-US"/>
              <a:t>Shutterstock.com</a:t>
            </a:r>
            <a:endParaRPr lang="en-US">
              <a:cs typeface="Calibri"/>
            </a:endParaRPr>
          </a:p>
          <a:p>
            <a:pPr>
              <a:defRPr/>
            </a:pPr>
            <a:r>
              <a:rPr lang="en-US"/>
              <a:t>​</a:t>
            </a:r>
            <a:endParaRPr lang="en-GB"/>
          </a:p>
        </p:txBody>
      </p:sp>
      <p:sp>
        <p:nvSpPr>
          <p:cNvPr id="4" name="Slide Number Placeholder 3"/>
          <p:cNvSpPr>
            <a:spLocks noGrp="1"/>
          </p:cNvSpPr>
          <p:nvPr>
            <p:ph type="sldNum" sz="quarter" idx="5"/>
          </p:nvPr>
        </p:nvSpPr>
        <p:spPr/>
        <p:txBody>
          <a:bodyPr/>
          <a:lstStyle/>
          <a:p>
            <a:fld id="{4728D87D-F75C-4A1C-B1D4-17454C29C32E}" type="slidenum">
              <a:rPr lang="en-GB" smtClean="0"/>
              <a:t>12</a:t>
            </a:fld>
            <a:endParaRPr lang="en-GB"/>
          </a:p>
        </p:txBody>
      </p:sp>
    </p:spTree>
    <p:extLst>
      <p:ext uri="{BB962C8B-B14F-4D97-AF65-F5344CB8AC3E}">
        <p14:creationId xmlns:p14="http://schemas.microsoft.com/office/powerpoint/2010/main" val="7051606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200" b="1" dirty="0"/>
              <a:t>Narration: </a:t>
            </a:r>
            <a:r>
              <a:rPr lang="en-US" sz="1200" b="0" dirty="0"/>
              <a:t>Wear </a:t>
            </a:r>
            <a:r>
              <a:rPr lang="en-US" sz="1200" dirty="0"/>
              <a:t>a harness with a shock-absorbing lanyard. </a:t>
            </a:r>
          </a:p>
          <a:p>
            <a:pPr>
              <a:defRPr/>
            </a:pPr>
            <a:r>
              <a:rPr lang="en-US" sz="1200" dirty="0"/>
              <a:t>This sign reminds you that you must wear a safety harness. </a:t>
            </a:r>
          </a:p>
          <a:p>
            <a:pPr>
              <a:defRPr/>
            </a:pPr>
            <a:r>
              <a:rPr lang="en-US" sz="1200" dirty="0"/>
              <a:t>Check</a:t>
            </a:r>
            <a:r>
              <a:rPr lang="en-US" sz="1200" b="0" dirty="0"/>
              <a:t> it before you put it on and if the harness or attachments are damaged, get another one.</a:t>
            </a:r>
          </a:p>
          <a:p>
            <a:pPr>
              <a:defRPr/>
            </a:pPr>
            <a:r>
              <a:rPr lang="en-US" sz="1200" dirty="0"/>
              <a:t>Make sure you have been trained how to use it properly.</a:t>
            </a:r>
            <a:br>
              <a:rPr lang="en-US" sz="1200" dirty="0">
                <a:cs typeface="+mn-lt"/>
              </a:rPr>
            </a:br>
            <a:endParaRPr lang="en-US" sz="1200" b="1" dirty="0">
              <a:cs typeface="Calibri"/>
            </a:endParaRPr>
          </a:p>
          <a:p>
            <a:pPr algn="l" rtl="0" fontAlgn="base">
              <a:buFont typeface="+mj-lt"/>
              <a:buNone/>
            </a:pPr>
            <a:r>
              <a:rPr lang="en-US" sz="1200" b="1" dirty="0">
                <a:cs typeface="Calibri"/>
              </a:rPr>
              <a:t>Note to trainers: </a:t>
            </a:r>
            <a:r>
              <a:rPr lang="en-GB" sz="1200" b="0" i="0" dirty="0">
                <a:solidFill>
                  <a:srgbClr val="000000"/>
                </a:solidFill>
                <a:effectLst/>
                <a:latin typeface="Calibri" panose="020F0502020204030204" pitchFamily="34" charset="0"/>
              </a:rPr>
              <a:t>To make the training more interactive, at the beginning of this slide, ask the workers: “What do you need to wear when working at height?” The answer is a harness and lanyard.</a:t>
            </a:r>
            <a:endParaRPr lang="en-US" sz="1200" b="0" i="0" dirty="0">
              <a:solidFill>
                <a:srgbClr val="000000"/>
              </a:solidFill>
              <a:effectLst/>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Photo by: </a:t>
            </a:r>
            <a:r>
              <a:rPr lang="en-US" sz="1200" b="0" i="0" dirty="0">
                <a:solidFill>
                  <a:srgbClr val="212124"/>
                </a:solidFill>
                <a:effectLst/>
                <a:latin typeface="Proxima Nova"/>
              </a:rPr>
              <a:t>©</a:t>
            </a:r>
            <a:r>
              <a:rPr lang="en-US" sz="1200" dirty="0"/>
              <a:t> ang </a:t>
            </a:r>
            <a:r>
              <a:rPr lang="en-US" sz="1200" dirty="0" err="1"/>
              <a:t>Aijun</a:t>
            </a:r>
            <a:r>
              <a:rPr lang="en-US" sz="1200" dirty="0"/>
              <a:t> / World Bank. Further permission required for reuse. </a:t>
            </a:r>
          </a:p>
          <a:p>
            <a:pPr>
              <a:defRPr/>
            </a:pPr>
            <a:r>
              <a:rPr lang="en-US" b="1" dirty="0"/>
              <a:t>Image by: </a:t>
            </a:r>
            <a:r>
              <a:rPr lang="en-US" sz="1200" dirty="0">
                <a:hlinkClick r:id="rId3"/>
              </a:rPr>
              <a:t>https://en.wikipedia.org/wiki/ISO_7010</a:t>
            </a:r>
            <a:r>
              <a:rPr lang="en-US" sz="1200" dirty="0"/>
              <a:t>, public domain</a:t>
            </a:r>
            <a:endParaRPr lang="en-US" sz="1200" dirty="0">
              <a:highlight>
                <a:srgbClr val="FF00FF"/>
              </a:highlight>
              <a:cs typeface="Calibri" panose="020F0502020204030204"/>
            </a:endParaRPr>
          </a:p>
          <a:p>
            <a:br>
              <a:rPr lang="en-US" sz="1200" dirty="0">
                <a:highlight>
                  <a:srgbClr val="FF00FF"/>
                </a:highlight>
                <a:cs typeface="+mn-lt"/>
              </a:rPr>
            </a:br>
            <a:endParaRPr lang="en-GB" sz="1200" dirty="0"/>
          </a:p>
        </p:txBody>
      </p:sp>
      <p:sp>
        <p:nvSpPr>
          <p:cNvPr id="4" name="Slide Number Placeholder 3"/>
          <p:cNvSpPr>
            <a:spLocks noGrp="1"/>
          </p:cNvSpPr>
          <p:nvPr>
            <p:ph type="sldNum" sz="quarter" idx="5"/>
          </p:nvPr>
        </p:nvSpPr>
        <p:spPr/>
        <p:txBody>
          <a:bodyPr/>
          <a:lstStyle/>
          <a:p>
            <a:fld id="{4728D87D-F75C-4A1C-B1D4-17454C29C32E}" type="slidenum">
              <a:rPr lang="en-GB" smtClean="0"/>
              <a:t>13</a:t>
            </a:fld>
            <a:endParaRPr lang="en-GB"/>
          </a:p>
        </p:txBody>
      </p:sp>
    </p:spTree>
    <p:extLst>
      <p:ext uri="{BB962C8B-B14F-4D97-AF65-F5344CB8AC3E}">
        <p14:creationId xmlns:p14="http://schemas.microsoft.com/office/powerpoint/2010/main" val="5400633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1"/>
              <a:t>Narration: </a:t>
            </a:r>
            <a:r>
              <a:rPr lang="en-US" sz="1200"/>
              <a:t>And you know where it is secure to clip onto and where it isn’t.</a:t>
            </a:r>
            <a:r>
              <a:rPr lang="en-US"/>
              <a:t> </a:t>
            </a:r>
          </a:p>
          <a:p>
            <a:pPr algn="l" rtl="0" fontAlgn="base">
              <a:buFont typeface="+mj-lt"/>
              <a:buNone/>
            </a:pPr>
            <a:endParaRPr lang="en-US" sz="1200" b="1">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a:t>Photo by: </a:t>
            </a:r>
            <a:r>
              <a:rPr lang="en-US" b="0" i="0">
                <a:solidFill>
                  <a:srgbClr val="212124"/>
                </a:solidFill>
                <a:effectLst/>
                <a:latin typeface="Proxima Nova"/>
              </a:rPr>
              <a:t>© </a:t>
            </a:r>
            <a:r>
              <a:rPr lang="en-US">
                <a:cs typeface="Calibri" panose="020F0502020204030204"/>
              </a:rPr>
              <a:t>Jack Mozingo /</a:t>
            </a:r>
            <a:r>
              <a:rPr lang="en-US" b="0" i="0">
                <a:solidFill>
                  <a:srgbClr val="212124"/>
                </a:solidFill>
                <a:effectLst/>
                <a:latin typeface="Proxima Nova"/>
              </a:rPr>
              <a:t> </a:t>
            </a:r>
            <a:r>
              <a:rPr lang="en-US" b="0"/>
              <a:t>World Bank.</a:t>
            </a:r>
            <a:r>
              <a:rPr lang="en-US">
                <a:cs typeface="Calibri" panose="020F0502020204030204"/>
              </a:rPr>
              <a:t> </a:t>
            </a:r>
            <a:r>
              <a:rPr lang="en-US" sz="1200"/>
              <a:t>Further permission required for reuse.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endParaRPr lang="en-US">
              <a:highlight>
                <a:srgbClr val="FF00FF"/>
              </a:highlight>
              <a:cs typeface="Calibri" panose="020F0502020204030204"/>
            </a:endParaRPr>
          </a:p>
          <a:p>
            <a:br>
              <a:rPr lang="en-US">
                <a:highlight>
                  <a:srgbClr val="FF00FF"/>
                </a:highlight>
                <a:cs typeface="+mn-lt"/>
              </a:rPr>
            </a:br>
            <a:endParaRPr lang="en-GB"/>
          </a:p>
        </p:txBody>
      </p:sp>
      <p:sp>
        <p:nvSpPr>
          <p:cNvPr id="4" name="Slide Number Placeholder 3"/>
          <p:cNvSpPr>
            <a:spLocks noGrp="1"/>
          </p:cNvSpPr>
          <p:nvPr>
            <p:ph type="sldNum" sz="quarter" idx="5"/>
          </p:nvPr>
        </p:nvSpPr>
        <p:spPr/>
        <p:txBody>
          <a:bodyPr/>
          <a:lstStyle/>
          <a:p>
            <a:fld id="{4728D87D-F75C-4A1C-B1D4-17454C29C32E}" type="slidenum">
              <a:rPr lang="en-GB" smtClean="0"/>
              <a:t>14</a:t>
            </a:fld>
            <a:endParaRPr lang="en-GB"/>
          </a:p>
        </p:txBody>
      </p:sp>
    </p:spTree>
    <p:extLst>
      <p:ext uri="{BB962C8B-B14F-4D97-AF65-F5344CB8AC3E}">
        <p14:creationId xmlns:p14="http://schemas.microsoft.com/office/powerpoint/2010/main" val="11421639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1"/>
              <a:t>Narration:  </a:t>
            </a:r>
            <a:r>
              <a:rPr lang="en-US" b="0"/>
              <a:t>Sometimes there may be other ways than a harness to protect workers from injury if they fall</a:t>
            </a:r>
            <a:r>
              <a:rPr lang="en-US"/>
              <a:t>. </a:t>
            </a:r>
          </a:p>
          <a:p>
            <a:pPr>
              <a:defRPr/>
            </a:pPr>
            <a:r>
              <a:rPr lang="en-US"/>
              <a:t>There might be safety nets or fall-arrest mats. </a:t>
            </a:r>
          </a:p>
          <a:p>
            <a:pPr>
              <a:defRPr/>
            </a:pPr>
            <a:r>
              <a:rPr lang="en-US"/>
              <a:t>If there are f</a:t>
            </a:r>
            <a:r>
              <a:rPr lang="en-US" sz="1200"/>
              <a:t>all-arrest mats check they are positioned directly under where you are working.</a:t>
            </a:r>
            <a:r>
              <a:rPr lang="en-US"/>
              <a:t> </a:t>
            </a:r>
            <a:endParaRPr lang="en-US">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a:t>Don’t forget that harnesses, nets and mats cushion your fall so that you are not seriously injured but they wont stop you from falling so you still need to be careful.</a:t>
            </a:r>
            <a:endParaRPr lang="en-US" b="1"/>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a:p>
          <a:p>
            <a:pPr>
              <a:defRPr/>
            </a:pPr>
            <a:r>
              <a:rPr lang="en-US" b="1"/>
              <a:t>Photo by: </a:t>
            </a:r>
            <a:r>
              <a:rPr lang="en-US"/>
              <a:t>Shutterstock.com</a:t>
            </a:r>
            <a:endParaRPr lang="en-US">
              <a:cs typeface="Calibri"/>
            </a:endParaRPr>
          </a:p>
          <a:p>
            <a:pPr>
              <a:defRPr/>
            </a:pPr>
            <a:r>
              <a:rPr lang="en-US"/>
              <a:t>​</a:t>
            </a:r>
            <a:endParaRPr lang="en-US">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a:highlight>
                <a:srgbClr val="FF00FF"/>
              </a:highlight>
            </a:endParaRPr>
          </a:p>
          <a:p>
            <a:endParaRPr lang="en-US">
              <a:highlight>
                <a:srgbClr val="FF00FF"/>
              </a:highlight>
            </a:endParaRPr>
          </a:p>
          <a:p>
            <a:br>
              <a:rPr lang="en-US">
                <a:highlight>
                  <a:srgbClr val="FF00FF"/>
                </a:highlight>
                <a:cs typeface="+mn-lt"/>
              </a:rPr>
            </a:br>
            <a:endParaRPr lang="en-GB"/>
          </a:p>
        </p:txBody>
      </p:sp>
      <p:sp>
        <p:nvSpPr>
          <p:cNvPr id="4" name="Slide Number Placeholder 3"/>
          <p:cNvSpPr>
            <a:spLocks noGrp="1"/>
          </p:cNvSpPr>
          <p:nvPr>
            <p:ph type="sldNum" sz="quarter" idx="5"/>
          </p:nvPr>
        </p:nvSpPr>
        <p:spPr/>
        <p:txBody>
          <a:bodyPr/>
          <a:lstStyle/>
          <a:p>
            <a:fld id="{4728D87D-F75C-4A1C-B1D4-17454C29C32E}" type="slidenum">
              <a:rPr lang="en-GB" smtClean="0"/>
              <a:t>15</a:t>
            </a:fld>
            <a:endParaRPr lang="en-GB"/>
          </a:p>
        </p:txBody>
      </p:sp>
    </p:spTree>
    <p:extLst>
      <p:ext uri="{BB962C8B-B14F-4D97-AF65-F5344CB8AC3E}">
        <p14:creationId xmlns:p14="http://schemas.microsoft.com/office/powerpoint/2010/main" val="32048078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latin typeface="+mn-lt"/>
              </a:rPr>
              <a:t>Narration:  </a:t>
            </a:r>
            <a:r>
              <a:rPr lang="en-US" sz="1200" b="0">
                <a:latin typeface="+mn-lt"/>
              </a:rPr>
              <a:t>If someone falls call for help to rescue them straight away.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latin typeface="+mn-lt"/>
                <a:cs typeface="Calibri Light"/>
              </a:rPr>
              <a:t>There</a:t>
            </a:r>
            <a:r>
              <a:rPr lang="en-US" sz="1200" b="1">
                <a:latin typeface="+mn-lt"/>
                <a:cs typeface="Calibri Light"/>
              </a:rPr>
              <a:t> </a:t>
            </a:r>
            <a:r>
              <a:rPr lang="en-US" sz="1200">
                <a:latin typeface="+mn-lt"/>
                <a:cs typeface="Calibri Light"/>
              </a:rPr>
              <a:t>should be a Rescue Plan for rescuing workers if they fall from height.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a:latin typeface="+mn-lt"/>
              </a:rPr>
              <a:t>And people on site who have been specially trained to rescue people from falls.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a:latin typeface="+mn-lt"/>
              </a:rPr>
              <a:t>They are better placed to help than you are.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a:latin typeface="+mn-lt"/>
              </a:rPr>
              <a:t>Moving someone who has fallen can easily make their injuries worse.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a:t>Photo by: </a:t>
            </a:r>
            <a:r>
              <a:rPr lang="en-US" sz="1200" err="1">
                <a:solidFill>
                  <a:srgbClr val="000000"/>
                </a:solidFill>
                <a:effectLst/>
                <a:latin typeface="+mn-lt"/>
                <a:ea typeface="Calibri" panose="020F0502020204030204" pitchFamily="34" charset="0"/>
                <a:cs typeface="Calibri" panose="020F0502020204030204" pitchFamily="34" charset="0"/>
              </a:rPr>
              <a:t>faboi</a:t>
            </a:r>
            <a:r>
              <a:rPr lang="en-US" sz="1200">
                <a:solidFill>
                  <a:srgbClr val="000000"/>
                </a:solidFill>
                <a:effectLst/>
                <a:latin typeface="+mn-lt"/>
                <a:ea typeface="Calibri" panose="020F0502020204030204" pitchFamily="34" charset="0"/>
                <a:cs typeface="Calibri" panose="020F0502020204030204" pitchFamily="34" charset="0"/>
              </a:rPr>
              <a:t> / </a:t>
            </a:r>
            <a:r>
              <a:rPr lang="en-US" sz="1200">
                <a:latin typeface="+mn-lt"/>
              </a:rPr>
              <a:t>Shutterstock.com. </a:t>
            </a:r>
            <a:r>
              <a:rPr lang="en-US" sz="1200"/>
              <a:t>Further permission required for reuse. </a:t>
            </a:r>
          </a:p>
          <a:p>
            <a:pPr>
              <a:defRPr/>
            </a:pPr>
            <a:endParaRPr lang="en-US" sz="1200">
              <a:latin typeface="+mn-lt"/>
              <a:cs typeface="Calibri"/>
            </a:endParaRPr>
          </a:p>
          <a:p>
            <a:endParaRPr lang="en-US" sz="1200">
              <a:highlight>
                <a:srgbClr val="FF00FF"/>
              </a:highlight>
              <a:latin typeface="+mn-lt"/>
            </a:endParaRPr>
          </a:p>
          <a:p>
            <a:br>
              <a:rPr lang="en-US" sz="1200">
                <a:highlight>
                  <a:srgbClr val="FF00FF"/>
                </a:highlight>
                <a:latin typeface="+mn-lt"/>
              </a:rPr>
            </a:br>
            <a:endParaRPr lang="en-GB" sz="1200">
              <a:latin typeface="+mn-lt"/>
            </a:endParaRPr>
          </a:p>
        </p:txBody>
      </p:sp>
      <p:sp>
        <p:nvSpPr>
          <p:cNvPr id="4" name="Slide Number Placeholder 3"/>
          <p:cNvSpPr>
            <a:spLocks noGrp="1"/>
          </p:cNvSpPr>
          <p:nvPr>
            <p:ph type="sldNum" sz="quarter" idx="5"/>
          </p:nvPr>
        </p:nvSpPr>
        <p:spPr/>
        <p:txBody>
          <a:bodyPr/>
          <a:lstStyle/>
          <a:p>
            <a:fld id="{4728D87D-F75C-4A1C-B1D4-17454C29C32E}" type="slidenum">
              <a:rPr lang="en-GB" smtClean="0"/>
              <a:t>16</a:t>
            </a:fld>
            <a:endParaRPr lang="en-GB"/>
          </a:p>
        </p:txBody>
      </p:sp>
    </p:spTree>
    <p:extLst>
      <p:ext uri="{BB962C8B-B14F-4D97-AF65-F5344CB8AC3E}">
        <p14:creationId xmlns:p14="http://schemas.microsoft.com/office/powerpoint/2010/main" val="20798796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Narration:  </a:t>
            </a:r>
            <a:r>
              <a:rPr lang="en-US" b="0"/>
              <a:t>In this section we’ll find out how to use scaffolding safely.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a:p>
          <a:p>
            <a:r>
              <a:rPr lang="en-US" b="1"/>
              <a:t>Photo by: </a:t>
            </a:r>
            <a:r>
              <a:rPr lang="en-US" b="0" err="1"/>
              <a:t>Pixhere</a:t>
            </a:r>
            <a:r>
              <a:rPr lang="en-US" b="0"/>
              <a:t>, Creative Commons CC0, </a:t>
            </a:r>
            <a:r>
              <a:rPr lang="en-US"/>
              <a:t>https://pxhere.com/en/photo/493273</a:t>
            </a:r>
            <a:endParaRPr lang="en-GB"/>
          </a:p>
        </p:txBody>
      </p:sp>
      <p:sp>
        <p:nvSpPr>
          <p:cNvPr id="4" name="Slide Number Placeholder 3"/>
          <p:cNvSpPr>
            <a:spLocks noGrp="1"/>
          </p:cNvSpPr>
          <p:nvPr>
            <p:ph type="sldNum" sz="quarter" idx="5"/>
          </p:nvPr>
        </p:nvSpPr>
        <p:spPr/>
        <p:txBody>
          <a:bodyPr/>
          <a:lstStyle/>
          <a:p>
            <a:fld id="{4728D87D-F75C-4A1C-B1D4-17454C29C32E}" type="slidenum">
              <a:rPr lang="en-GB" smtClean="0"/>
              <a:t>17</a:t>
            </a:fld>
            <a:endParaRPr lang="en-GB"/>
          </a:p>
        </p:txBody>
      </p:sp>
    </p:spTree>
    <p:extLst>
      <p:ext uri="{BB962C8B-B14F-4D97-AF65-F5344CB8AC3E}">
        <p14:creationId xmlns:p14="http://schemas.microsoft.com/office/powerpoint/2010/main" val="19384792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200" b="1"/>
              <a:t>Narration: </a:t>
            </a:r>
            <a:r>
              <a:rPr lang="en-US" sz="1200"/>
              <a:t>Don’t put up, alter or take down scaffolding unless you have had special training.  </a:t>
            </a:r>
          </a:p>
          <a:p>
            <a:pPr>
              <a:defRPr/>
            </a:pPr>
            <a:r>
              <a:rPr lang="en-US" sz="1200"/>
              <a:t>This sign and this tag tell you that the scaffolding is incomplete and you must not go up it.</a:t>
            </a:r>
            <a:endParaRPr lang="en-US" sz="1200" b="1"/>
          </a:p>
          <a:p>
            <a:pPr>
              <a:defRPr/>
            </a:pPr>
            <a:r>
              <a:rPr lang="en-US" sz="1200"/>
              <a:t>Only go up scaffolding when there is a label on the entrance to the scaffold, saying it has been approved for use.  </a:t>
            </a:r>
          </a:p>
          <a:p>
            <a:pPr>
              <a:defRPr/>
            </a:pPr>
            <a:r>
              <a:rPr lang="en-US" sz="1200" b="0"/>
              <a:t>Check the label to make sure it has been inspected within the last week.</a:t>
            </a:r>
            <a:r>
              <a:rPr lang="en-US" sz="1200"/>
              <a:t> </a:t>
            </a:r>
            <a:endParaRPr lang="en-US" sz="1200" b="0">
              <a:cs typeface="Calibri"/>
            </a:endParaRPr>
          </a:p>
          <a:p>
            <a:pPr marL="0" marR="0" lvl="0" indent="0" algn="l" defTabSz="914400">
              <a:lnSpc>
                <a:spcPct val="100000"/>
              </a:lnSpc>
              <a:spcBef>
                <a:spcPts val="0"/>
              </a:spcBef>
              <a:spcAft>
                <a:spcPts val="0"/>
              </a:spcAft>
              <a:buNone/>
              <a:tabLst/>
              <a:defRPr/>
            </a:pPr>
            <a:endParaRPr lang="en-US" sz="1200"/>
          </a:p>
          <a:p>
            <a:pPr>
              <a:defRPr/>
            </a:pPr>
            <a:r>
              <a:rPr lang="en-US" b="1"/>
              <a:t>Photo by: </a:t>
            </a:r>
            <a:r>
              <a:rPr lang="en-US" sz="1200" b="0"/>
              <a:t>1. Sign: </a:t>
            </a:r>
            <a:r>
              <a:rPr lang="en-US" sz="1200" b="0">
                <a:hlinkClick r:id="rId3"/>
              </a:rPr>
              <a:t>https://en.wikipedia.org/wiki/ISO_7010</a:t>
            </a:r>
            <a:r>
              <a:rPr lang="en-US" sz="1200" b="0"/>
              <a:t>, public domain</a:t>
            </a:r>
          </a:p>
          <a:p>
            <a:pPr>
              <a:defRPr/>
            </a:pPr>
            <a:r>
              <a:rPr lang="en-US" sz="1200" b="0"/>
              <a:t>2: </a:t>
            </a:r>
            <a:r>
              <a:rPr lang="en-US" sz="1200" b="0" err="1"/>
              <a:t>Scafftag</a:t>
            </a:r>
            <a:r>
              <a:rPr lang="en-US" sz="1200" b="0"/>
              <a:t>: </a:t>
            </a:r>
            <a:r>
              <a:rPr lang="en-US" sz="1200" err="1">
                <a:solidFill>
                  <a:srgbClr val="000000"/>
                </a:solidFill>
                <a:effectLst/>
                <a:latin typeface="+mn-lt"/>
                <a:ea typeface="Calibri" panose="020F0502020204030204" pitchFamily="34" charset="0"/>
                <a:cs typeface="Calibri" panose="020F0502020204030204" pitchFamily="34" charset="0"/>
              </a:rPr>
              <a:t>faboi</a:t>
            </a:r>
            <a:r>
              <a:rPr lang="en-US" sz="1200">
                <a:solidFill>
                  <a:srgbClr val="000000"/>
                </a:solidFill>
                <a:effectLst/>
                <a:latin typeface="+mn-lt"/>
                <a:ea typeface="Calibri" panose="020F0502020204030204" pitchFamily="34" charset="0"/>
                <a:cs typeface="Calibri" panose="020F0502020204030204" pitchFamily="34" charset="0"/>
              </a:rPr>
              <a:t> / </a:t>
            </a:r>
            <a:r>
              <a:rPr lang="en-US" sz="1200">
                <a:latin typeface="+mn-lt"/>
              </a:rPr>
              <a:t>Shutterstock.com</a:t>
            </a:r>
            <a:endParaRPr lang="en-US" sz="1200">
              <a:latin typeface="+mn-lt"/>
              <a:cs typeface="Calibri"/>
            </a:endParaRPr>
          </a:p>
          <a:p>
            <a:pPr>
              <a:defRPr/>
            </a:pPr>
            <a:r>
              <a:rPr lang="en-US"/>
              <a:t> </a:t>
            </a:r>
            <a:endParaRPr lang="en-US" b="1">
              <a:cs typeface="Calibri"/>
            </a:endParaRPr>
          </a:p>
          <a:p>
            <a:endParaRPr lang="en-US">
              <a:highlight>
                <a:srgbClr val="FF00FF"/>
              </a:highlight>
            </a:endParaRPr>
          </a:p>
          <a:p>
            <a:br>
              <a:rPr lang="en-US">
                <a:highlight>
                  <a:srgbClr val="FF00FF"/>
                </a:highlight>
                <a:cs typeface="+mn-lt"/>
              </a:rPr>
            </a:br>
            <a:endParaRPr lang="en-GB"/>
          </a:p>
        </p:txBody>
      </p:sp>
      <p:sp>
        <p:nvSpPr>
          <p:cNvPr id="4" name="Slide Number Placeholder 3"/>
          <p:cNvSpPr>
            <a:spLocks noGrp="1"/>
          </p:cNvSpPr>
          <p:nvPr>
            <p:ph type="sldNum" sz="quarter" idx="5"/>
          </p:nvPr>
        </p:nvSpPr>
        <p:spPr/>
        <p:txBody>
          <a:bodyPr/>
          <a:lstStyle/>
          <a:p>
            <a:fld id="{4728D87D-F75C-4A1C-B1D4-17454C29C32E}" type="slidenum">
              <a:rPr lang="en-GB" smtClean="0"/>
              <a:t>18</a:t>
            </a:fld>
            <a:endParaRPr lang="en-GB"/>
          </a:p>
        </p:txBody>
      </p:sp>
    </p:spTree>
    <p:extLst>
      <p:ext uri="{BB962C8B-B14F-4D97-AF65-F5344CB8AC3E}">
        <p14:creationId xmlns:p14="http://schemas.microsoft.com/office/powerpoint/2010/main" val="18002586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1"/>
              <a:t>Narration:  </a:t>
            </a:r>
            <a:r>
              <a:rPr lang="en-US" b="0"/>
              <a:t>Scaffolding should have a secure walkway, like in this photo, and work platforms of boards or safety decking so that you can stand, walk and work safely.</a:t>
            </a:r>
          </a:p>
          <a:p>
            <a:pPr marL="0" marR="0" lvl="0" indent="0" algn="l" defTabSz="914400" rtl="0" eaLnBrk="1" fontAlgn="auto" latinLnBrk="0" hangingPunct="1">
              <a:lnSpc>
                <a:spcPct val="100000"/>
              </a:lnSpc>
              <a:spcBef>
                <a:spcPts val="0"/>
              </a:spcBef>
              <a:spcAft>
                <a:spcPts val="0"/>
              </a:spcAft>
              <a:buClrTx/>
              <a:buSzTx/>
              <a:buFontTx/>
              <a:buNone/>
              <a:tabLst/>
              <a:defRPr/>
            </a:pPr>
            <a:br>
              <a:rPr lang="en-US" b="0"/>
            </a:br>
            <a:r>
              <a:rPr lang="en-US" b="1"/>
              <a:t>Photo by: </a:t>
            </a:r>
            <a:r>
              <a:rPr lang="en-US" sz="1200" b="0" i="0">
                <a:solidFill>
                  <a:srgbClr val="212124"/>
                </a:solidFill>
                <a:effectLst/>
                <a:latin typeface="Proxima Nova"/>
              </a:rPr>
              <a:t>© </a:t>
            </a:r>
            <a:r>
              <a:rPr lang="en-US"/>
              <a:t>Gerardo</a:t>
            </a:r>
            <a:r>
              <a:rPr lang="en-US" b="1"/>
              <a:t> </a:t>
            </a:r>
            <a:r>
              <a:rPr lang="en-US" err="1"/>
              <a:t>Pesantez</a:t>
            </a:r>
            <a:r>
              <a:rPr lang="en-US"/>
              <a:t> / World Bank. </a:t>
            </a:r>
            <a:r>
              <a:rPr lang="en-US" sz="1200"/>
              <a:t>Further permission required for reuse. </a:t>
            </a:r>
          </a:p>
          <a:p>
            <a:pPr>
              <a:defRPr/>
            </a:pPr>
            <a:r>
              <a:rPr lang="en-US"/>
              <a:t> </a:t>
            </a:r>
            <a:endParaRPr lang="en-US">
              <a:cs typeface="Calibri"/>
            </a:endParaRPr>
          </a:p>
          <a:p>
            <a:endParaRPr lang="en-US">
              <a:highlight>
                <a:srgbClr val="FF00FF"/>
              </a:highlight>
            </a:endParaRPr>
          </a:p>
          <a:p>
            <a:br>
              <a:rPr lang="en-US">
                <a:highlight>
                  <a:srgbClr val="FF00FF"/>
                </a:highlight>
                <a:cs typeface="+mn-lt"/>
              </a:rPr>
            </a:br>
            <a:endParaRPr lang="en-GB"/>
          </a:p>
        </p:txBody>
      </p:sp>
      <p:sp>
        <p:nvSpPr>
          <p:cNvPr id="4" name="Slide Number Placeholder 3"/>
          <p:cNvSpPr>
            <a:spLocks noGrp="1"/>
          </p:cNvSpPr>
          <p:nvPr>
            <p:ph type="sldNum" sz="quarter" idx="5"/>
          </p:nvPr>
        </p:nvSpPr>
        <p:spPr/>
        <p:txBody>
          <a:bodyPr/>
          <a:lstStyle/>
          <a:p>
            <a:fld id="{4728D87D-F75C-4A1C-B1D4-17454C29C32E}" type="slidenum">
              <a:rPr lang="en-GB" smtClean="0"/>
              <a:t>19</a:t>
            </a:fld>
            <a:endParaRPr lang="en-GB"/>
          </a:p>
        </p:txBody>
      </p:sp>
    </p:spTree>
    <p:extLst>
      <p:ext uri="{BB962C8B-B14F-4D97-AF65-F5344CB8AC3E}">
        <p14:creationId xmlns:p14="http://schemas.microsoft.com/office/powerpoint/2010/main" val="34851927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Narration: </a:t>
            </a:r>
            <a:r>
              <a:rPr lang="en-US" sz="1200" dirty="0">
                <a:ea typeface="+mj-lt"/>
                <a:cs typeface="+mj-lt"/>
              </a:rPr>
              <a:t>By the end of this module you will be able to: </a:t>
            </a:r>
            <a:endParaRPr lang="en-US" dirty="0"/>
          </a:p>
          <a:p>
            <a:pPr marL="285750" indent="-285750">
              <a:buFont typeface="Arial"/>
              <a:buChar char="•"/>
            </a:pPr>
            <a:r>
              <a:rPr lang="en-US" sz="1200" dirty="0">
                <a:ea typeface="+mj-lt"/>
                <a:cs typeface="+mj-lt"/>
              </a:rPr>
              <a:t>identify the hazards and risks of working at height </a:t>
            </a:r>
            <a:endParaRPr lang="en-US" dirty="0"/>
          </a:p>
          <a:p>
            <a:pPr marL="285750" indent="-285750">
              <a:buFont typeface="Arial"/>
              <a:buChar char="•"/>
            </a:pPr>
            <a:r>
              <a:rPr lang="en-US" sz="1200" dirty="0">
                <a:ea typeface="+mj-lt"/>
                <a:cs typeface="+mj-lt"/>
              </a:rPr>
              <a:t>recognize how work at height should be set up to keep you and others safe</a:t>
            </a:r>
            <a:endParaRPr lang="en-US" dirty="0"/>
          </a:p>
          <a:p>
            <a:pPr marL="285750" indent="-285750">
              <a:buFont typeface="Arial"/>
              <a:buChar char="•"/>
            </a:pPr>
            <a:r>
              <a:rPr lang="en-US" sz="1200" dirty="0">
                <a:ea typeface="+mj-lt"/>
                <a:cs typeface="+mj-lt"/>
              </a:rPr>
              <a:t>prevent yourself from falling </a:t>
            </a:r>
            <a:endParaRPr lang="en-US" dirty="0"/>
          </a:p>
          <a:p>
            <a:pPr marL="285750" indent="-285750">
              <a:buFont typeface="Arial"/>
              <a:buChar char="•"/>
            </a:pPr>
            <a:r>
              <a:rPr lang="en-US" sz="1200" dirty="0">
                <a:ea typeface="+mj-lt"/>
                <a:cs typeface="+mj-lt"/>
              </a:rPr>
              <a:t>handle materials and tools safely when working at height and</a:t>
            </a:r>
            <a:endParaRPr lang="en-US" dirty="0"/>
          </a:p>
          <a:p>
            <a:pPr marL="285750" indent="-285750">
              <a:buFont typeface="Arial"/>
              <a:buChar char="•"/>
            </a:pPr>
            <a:r>
              <a:rPr lang="en-US" sz="1200" dirty="0">
                <a:ea typeface="+mj-lt"/>
                <a:cs typeface="+mj-lt"/>
              </a:rPr>
              <a:t>protect people below you.</a:t>
            </a:r>
          </a:p>
          <a:p>
            <a:pPr>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Photo by: </a:t>
            </a:r>
            <a:r>
              <a:rPr lang="en-US" dirty="0"/>
              <a:t>​</a:t>
            </a:r>
            <a:r>
              <a:rPr lang="en-US" sz="1200" b="0" i="0" dirty="0">
                <a:solidFill>
                  <a:srgbClr val="212124"/>
                </a:solidFill>
                <a:effectLst/>
                <a:latin typeface="Proxima Nova"/>
              </a:rPr>
              <a:t>© World Bank</a:t>
            </a:r>
            <a:r>
              <a:rPr lang="en-US" sz="1200" b="1" i="0" dirty="0">
                <a:solidFill>
                  <a:srgbClr val="212124"/>
                </a:solidFill>
                <a:effectLst/>
                <a:latin typeface="Proxima Nova"/>
              </a:rPr>
              <a:t>. </a:t>
            </a:r>
            <a:r>
              <a:rPr lang="en-US" sz="1200" dirty="0"/>
              <a:t>Further permission required for reuse. </a:t>
            </a:r>
          </a:p>
          <a:p>
            <a:pPr marL="0" marR="0" lvl="0" indent="0" algn="l" defTabSz="914400" rtl="0" eaLnBrk="1" fontAlgn="auto" latinLnBrk="0" hangingPunct="1">
              <a:lnSpc>
                <a:spcPct val="100000"/>
              </a:lnSpc>
              <a:spcBef>
                <a:spcPts val="0"/>
              </a:spcBef>
              <a:spcAft>
                <a:spcPts val="0"/>
              </a:spcAft>
              <a:buClrTx/>
              <a:buSzTx/>
              <a:buFontTx/>
              <a:buNone/>
              <a:tabLst/>
              <a:defRPr/>
            </a:pPr>
            <a:br>
              <a:rPr lang="en-US" dirty="0">
                <a:highlight>
                  <a:srgbClr val="FF00FF"/>
                </a:highlight>
                <a:cs typeface="+mn-lt"/>
              </a:rPr>
            </a:br>
            <a:endParaRPr lang="en-GB" dirty="0"/>
          </a:p>
        </p:txBody>
      </p:sp>
      <p:sp>
        <p:nvSpPr>
          <p:cNvPr id="4" name="Slide Number Placeholder 3"/>
          <p:cNvSpPr>
            <a:spLocks noGrp="1"/>
          </p:cNvSpPr>
          <p:nvPr>
            <p:ph type="sldNum" sz="quarter" idx="5"/>
          </p:nvPr>
        </p:nvSpPr>
        <p:spPr/>
        <p:txBody>
          <a:bodyPr/>
          <a:lstStyle/>
          <a:p>
            <a:fld id="{4728D87D-F75C-4A1C-B1D4-17454C29C32E}" type="slidenum">
              <a:rPr lang="en-GB" smtClean="0"/>
              <a:t>2</a:t>
            </a:fld>
            <a:endParaRPr lang="en-GB"/>
          </a:p>
        </p:txBody>
      </p:sp>
    </p:spTree>
    <p:extLst>
      <p:ext uri="{BB962C8B-B14F-4D97-AF65-F5344CB8AC3E}">
        <p14:creationId xmlns:p14="http://schemas.microsoft.com/office/powerpoint/2010/main" val="16667632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Narration:  </a:t>
            </a:r>
            <a:r>
              <a:rPr lang="en-US" b="0"/>
              <a:t>Now let’s explore how to use a mobile access tower safely.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a:t>A mobile access tower is scaffolding that is specially designed to be moved from one place to another.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a:p>
          <a:p>
            <a:pPr>
              <a:defRPr/>
            </a:pPr>
            <a:r>
              <a:rPr lang="en-US" b="1"/>
              <a:t>Photo by: </a:t>
            </a:r>
            <a:r>
              <a:rPr lang="en-US" b="0"/>
              <a:t>Barry Barnes/ </a:t>
            </a:r>
            <a:r>
              <a:rPr lang="en-US"/>
              <a:t>Shutterstock.com</a:t>
            </a:r>
            <a:endParaRPr lang="en-US">
              <a:cs typeface="Calibri"/>
            </a:endParaRPr>
          </a:p>
          <a:p>
            <a:pPr>
              <a:defRPr/>
            </a:pPr>
            <a:r>
              <a:rPr lang="en-US"/>
              <a:t>​</a:t>
            </a:r>
          </a:p>
          <a:p>
            <a:endParaRPr lang="en-GB"/>
          </a:p>
        </p:txBody>
      </p:sp>
      <p:sp>
        <p:nvSpPr>
          <p:cNvPr id="4" name="Slide Number Placeholder 3"/>
          <p:cNvSpPr>
            <a:spLocks noGrp="1"/>
          </p:cNvSpPr>
          <p:nvPr>
            <p:ph type="sldNum" sz="quarter" idx="5"/>
          </p:nvPr>
        </p:nvSpPr>
        <p:spPr/>
        <p:txBody>
          <a:bodyPr/>
          <a:lstStyle/>
          <a:p>
            <a:fld id="{4728D87D-F75C-4A1C-B1D4-17454C29C32E}" type="slidenum">
              <a:rPr lang="en-GB" smtClean="0"/>
              <a:t>20</a:t>
            </a:fld>
            <a:endParaRPr lang="en-GB"/>
          </a:p>
        </p:txBody>
      </p:sp>
    </p:spTree>
    <p:extLst>
      <p:ext uri="{BB962C8B-B14F-4D97-AF65-F5344CB8AC3E}">
        <p14:creationId xmlns:p14="http://schemas.microsoft.com/office/powerpoint/2010/main" val="8494939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Narration:  </a:t>
            </a:r>
            <a:r>
              <a:rPr lang="en-US" sz="1200"/>
              <a:t>Don’t put up, alter or take down a mobile access tower unless you have had special training.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Only use it on stable even ground. </a:t>
            </a:r>
            <a:br>
              <a:rPr lang="en-US">
                <a:cs typeface="+mn-lt"/>
              </a:rPr>
            </a:br>
            <a:r>
              <a:rPr lang="en-US"/>
              <a:t>Always lock the wheels.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If the wheels don’t lock, don’t use it – it needs to be repaired first.</a:t>
            </a:r>
            <a:br>
              <a:rPr lang="en-US">
                <a:cs typeface="+mn-lt"/>
              </a:rPr>
            </a:br>
            <a:r>
              <a:rPr lang="en-US"/>
              <a:t>Never move it with people and materials on it and push it from the base</a:t>
            </a:r>
            <a:r>
              <a:rPr lang="en-US" b="0"/>
              <a:t>.</a:t>
            </a:r>
            <a:r>
              <a:rPr lang="en-US"/>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a:p>
          <a:p>
            <a:pPr>
              <a:defRPr/>
            </a:pPr>
            <a:r>
              <a:rPr lang="en-US" b="1"/>
              <a:t>Photo by: </a:t>
            </a:r>
            <a:r>
              <a:rPr lang="en-US"/>
              <a:t>Shutterstock.com</a:t>
            </a:r>
            <a:endParaRPr lang="en-US">
              <a:cs typeface="Calibri"/>
            </a:endParaRPr>
          </a:p>
          <a:p>
            <a:endParaRPr lang="en-US">
              <a:highlight>
                <a:srgbClr val="FF00FF"/>
              </a:highlight>
            </a:endParaRPr>
          </a:p>
          <a:p>
            <a:br>
              <a:rPr lang="en-US">
                <a:highlight>
                  <a:srgbClr val="FF00FF"/>
                </a:highlight>
              </a:rPr>
            </a:br>
            <a:endParaRPr lang="en-GB"/>
          </a:p>
        </p:txBody>
      </p:sp>
      <p:sp>
        <p:nvSpPr>
          <p:cNvPr id="4" name="Slide Number Placeholder 3"/>
          <p:cNvSpPr>
            <a:spLocks noGrp="1"/>
          </p:cNvSpPr>
          <p:nvPr>
            <p:ph type="sldNum" sz="quarter" idx="5"/>
          </p:nvPr>
        </p:nvSpPr>
        <p:spPr/>
        <p:txBody>
          <a:bodyPr/>
          <a:lstStyle/>
          <a:p>
            <a:fld id="{4728D87D-F75C-4A1C-B1D4-17454C29C32E}" type="slidenum">
              <a:rPr lang="en-GB" smtClean="0"/>
              <a:t>21</a:t>
            </a:fld>
            <a:endParaRPr lang="en-GB"/>
          </a:p>
        </p:txBody>
      </p:sp>
    </p:spTree>
    <p:extLst>
      <p:ext uri="{BB962C8B-B14F-4D97-AF65-F5344CB8AC3E}">
        <p14:creationId xmlns:p14="http://schemas.microsoft.com/office/powerpoint/2010/main" val="20007618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1"/>
              <a:t>Narration: </a:t>
            </a:r>
            <a:r>
              <a:rPr lang="en-US" b="0"/>
              <a:t>Here we’ll explain how to move tools, materials and waste</a:t>
            </a:r>
            <a:r>
              <a:rPr lang="en-US"/>
              <a:t> </a:t>
            </a:r>
            <a:r>
              <a:rPr lang="en-US" b="0"/>
              <a:t>up and down safely. </a:t>
            </a:r>
          </a:p>
          <a:p>
            <a:pPr>
              <a:defRPr/>
            </a:pPr>
            <a:r>
              <a:rPr lang="en-US" b="0"/>
              <a:t>They can cause injuries if they fall and hit someone.</a:t>
            </a:r>
          </a:p>
          <a:p>
            <a:pPr>
              <a:defRPr/>
            </a:pPr>
            <a:endParaRPr lang="en-US" b="1"/>
          </a:p>
          <a:p>
            <a:r>
              <a:rPr lang="en-US" b="1"/>
              <a:t>Photo by: </a:t>
            </a:r>
            <a:r>
              <a:rPr lang="en-US" sz="1200" b="0" i="0">
                <a:solidFill>
                  <a:srgbClr val="212124"/>
                </a:solidFill>
                <a:effectLst/>
                <a:latin typeface="Proxima Nova"/>
              </a:rPr>
              <a:t>© </a:t>
            </a:r>
            <a:r>
              <a:rPr lang="en-US" err="1"/>
              <a:t>Shynar</a:t>
            </a:r>
            <a:r>
              <a:rPr lang="en-US"/>
              <a:t> </a:t>
            </a:r>
            <a:r>
              <a:rPr lang="en-US" err="1"/>
              <a:t>Jetpissova</a:t>
            </a:r>
            <a:r>
              <a:rPr lang="en-US"/>
              <a:t> / World Bank</a:t>
            </a:r>
          </a:p>
        </p:txBody>
      </p:sp>
      <p:sp>
        <p:nvSpPr>
          <p:cNvPr id="4" name="Slide Number Placeholder 3"/>
          <p:cNvSpPr>
            <a:spLocks noGrp="1"/>
          </p:cNvSpPr>
          <p:nvPr>
            <p:ph type="sldNum" sz="quarter" idx="5"/>
          </p:nvPr>
        </p:nvSpPr>
        <p:spPr/>
        <p:txBody>
          <a:bodyPr/>
          <a:lstStyle/>
          <a:p>
            <a:fld id="{4728D87D-F75C-4A1C-B1D4-17454C29C32E}" type="slidenum">
              <a:rPr lang="en-GB" smtClean="0"/>
              <a:t>22</a:t>
            </a:fld>
            <a:endParaRPr lang="en-GB"/>
          </a:p>
        </p:txBody>
      </p:sp>
    </p:spTree>
    <p:extLst>
      <p:ext uri="{BB962C8B-B14F-4D97-AF65-F5344CB8AC3E}">
        <p14:creationId xmlns:p14="http://schemas.microsoft.com/office/powerpoint/2010/main" val="21053386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Narration:  </a:t>
            </a:r>
            <a:r>
              <a:rPr lang="en-US" sz="1200"/>
              <a:t>Never throw anything up to someone above you or down to someone below you.</a:t>
            </a:r>
            <a:br>
              <a:rPr lang="en-US" sz="1200">
                <a:cs typeface="+mn-lt"/>
              </a:rPr>
            </a:br>
            <a:r>
              <a:rPr lang="en-US" sz="1200">
                <a:cs typeface="+mn-lt"/>
              </a:rPr>
              <a:t>Wear a </a:t>
            </a:r>
            <a:r>
              <a:rPr lang="en-US" sz="1200"/>
              <a:t>tool belt or tool lanyard to take tools up and down - to leave your hands free to hold on.</a:t>
            </a:r>
            <a:endParaRPr lang="en-US" b="1"/>
          </a:p>
          <a:p>
            <a:pPr>
              <a:defRPr/>
            </a:pPr>
            <a:endParaRPr lang="en-US"/>
          </a:p>
          <a:p>
            <a:pPr>
              <a:defRPr/>
            </a:pPr>
            <a:r>
              <a:rPr lang="en-US" b="1"/>
              <a:t>Photo by: </a:t>
            </a:r>
            <a:r>
              <a:rPr lang="en-US"/>
              <a:t>Shutterstock.com</a:t>
            </a:r>
            <a:endParaRPr lang="en-US">
              <a:cs typeface="Calibri"/>
            </a:endParaRPr>
          </a:p>
          <a:p>
            <a:endParaRPr lang="en-US">
              <a:highlight>
                <a:srgbClr val="FF00FF"/>
              </a:highlight>
            </a:endParaRPr>
          </a:p>
          <a:p>
            <a:br>
              <a:rPr lang="en-US">
                <a:highlight>
                  <a:srgbClr val="FF00FF"/>
                </a:highlight>
                <a:cs typeface="+mn-lt"/>
              </a:rPr>
            </a:br>
            <a:endParaRPr lang="en-GB"/>
          </a:p>
        </p:txBody>
      </p:sp>
      <p:sp>
        <p:nvSpPr>
          <p:cNvPr id="4" name="Slide Number Placeholder 3"/>
          <p:cNvSpPr>
            <a:spLocks noGrp="1"/>
          </p:cNvSpPr>
          <p:nvPr>
            <p:ph type="sldNum" sz="quarter" idx="5"/>
          </p:nvPr>
        </p:nvSpPr>
        <p:spPr/>
        <p:txBody>
          <a:bodyPr/>
          <a:lstStyle/>
          <a:p>
            <a:fld id="{4728D87D-F75C-4A1C-B1D4-17454C29C32E}" type="slidenum">
              <a:rPr lang="en-GB" smtClean="0"/>
              <a:t>23</a:t>
            </a:fld>
            <a:endParaRPr lang="en-GB"/>
          </a:p>
        </p:txBody>
      </p:sp>
    </p:spTree>
    <p:extLst>
      <p:ext uri="{BB962C8B-B14F-4D97-AF65-F5344CB8AC3E}">
        <p14:creationId xmlns:p14="http://schemas.microsoft.com/office/powerpoint/2010/main" val="23012470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Narration: </a:t>
            </a:r>
            <a:r>
              <a:rPr lang="en-US"/>
              <a:t>These workers are using a machine to get panels up to the roof.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This is unsafe as the machine is not designed to do this so the workers or the panels could easily fall. </a:t>
            </a:r>
            <a:endParaRPr lang="en-US" b="1"/>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a:p>
          <a:p>
            <a:pPr marL="0" marR="0" lvl="0" indent="0" algn="l" defTabSz="914400" rtl="0" eaLnBrk="1" fontAlgn="auto" latinLnBrk="0" hangingPunct="1">
              <a:lnSpc>
                <a:spcPct val="100000"/>
              </a:lnSpc>
              <a:spcBef>
                <a:spcPts val="0"/>
              </a:spcBef>
              <a:spcAft>
                <a:spcPts val="0"/>
              </a:spcAft>
              <a:buClrTx/>
              <a:buSzTx/>
              <a:buFontTx/>
              <a:buNone/>
              <a:tabLst/>
              <a:defRPr/>
            </a:pPr>
            <a:r>
              <a:rPr lang="en-US" b="1"/>
              <a:t>Photo by: </a:t>
            </a:r>
            <a:r>
              <a:rPr lang="en-US" sz="1200" b="0" i="0">
                <a:solidFill>
                  <a:srgbClr val="212124"/>
                </a:solidFill>
                <a:effectLst/>
                <a:latin typeface="Proxima Nova"/>
              </a:rPr>
              <a:t>©</a:t>
            </a:r>
            <a:r>
              <a:rPr lang="en-US" sz="1200" b="0" i="0">
                <a:solidFill>
                  <a:srgbClr val="212124"/>
                </a:solidFill>
                <a:effectLst/>
                <a:latin typeface="Proxima Nova"/>
                <a:cs typeface="Calibri"/>
              </a:rPr>
              <a:t> World Bank. </a:t>
            </a:r>
            <a:r>
              <a:rPr lang="en-US" sz="1200"/>
              <a:t>Further permission required for reuse. </a:t>
            </a:r>
          </a:p>
          <a:p>
            <a:pPr>
              <a:defRPr/>
            </a:pPr>
            <a:endParaRPr lang="en-GB"/>
          </a:p>
        </p:txBody>
      </p:sp>
      <p:sp>
        <p:nvSpPr>
          <p:cNvPr id="4" name="Slide Number Placeholder 3"/>
          <p:cNvSpPr>
            <a:spLocks noGrp="1"/>
          </p:cNvSpPr>
          <p:nvPr>
            <p:ph type="sldNum" sz="quarter" idx="5"/>
          </p:nvPr>
        </p:nvSpPr>
        <p:spPr/>
        <p:txBody>
          <a:bodyPr/>
          <a:lstStyle/>
          <a:p>
            <a:fld id="{4728D87D-F75C-4A1C-B1D4-17454C29C32E}" type="slidenum">
              <a:rPr lang="en-GB" smtClean="0"/>
              <a:t>24</a:t>
            </a:fld>
            <a:endParaRPr lang="en-GB"/>
          </a:p>
        </p:txBody>
      </p:sp>
    </p:spTree>
    <p:extLst>
      <p:ext uri="{BB962C8B-B14F-4D97-AF65-F5344CB8AC3E}">
        <p14:creationId xmlns:p14="http://schemas.microsoft.com/office/powerpoint/2010/main" val="29149186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Narration: </a:t>
            </a:r>
            <a:r>
              <a:rPr lang="en-US" b="0"/>
              <a:t>Get someone to u</a:t>
            </a:r>
            <a:r>
              <a:rPr lang="en-US" sz="1200"/>
              <a:t>se proper lifting equipment to move materials up safely from the ground.</a:t>
            </a:r>
            <a:br>
              <a:rPr lang="en-US" sz="1200">
                <a:cs typeface="+mn-lt"/>
              </a:rPr>
            </a:br>
            <a:r>
              <a:rPr lang="en-US" sz="1200"/>
              <a:t>Only specially trained people should lift loads with hoists and lifting equipment</a:t>
            </a:r>
            <a:r>
              <a:rPr lang="en-US"/>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a:p>
          <a:p>
            <a:pPr>
              <a:defRPr/>
            </a:pPr>
            <a:r>
              <a:rPr lang="en-US" b="1"/>
              <a:t>Photo by: </a:t>
            </a:r>
            <a:r>
              <a:rPr lang="en-US"/>
              <a:t>Shutterstock.com</a:t>
            </a:r>
            <a:endParaRPr lang="en-US">
              <a:cs typeface="Calibri" panose="020F0502020204030204"/>
            </a:endParaRPr>
          </a:p>
        </p:txBody>
      </p:sp>
      <p:sp>
        <p:nvSpPr>
          <p:cNvPr id="4" name="Slide Number Placeholder 3"/>
          <p:cNvSpPr>
            <a:spLocks noGrp="1"/>
          </p:cNvSpPr>
          <p:nvPr>
            <p:ph type="sldNum" sz="quarter" idx="5"/>
          </p:nvPr>
        </p:nvSpPr>
        <p:spPr/>
        <p:txBody>
          <a:bodyPr/>
          <a:lstStyle/>
          <a:p>
            <a:fld id="{4728D87D-F75C-4A1C-B1D4-17454C29C32E}" type="slidenum">
              <a:rPr lang="en-GB" smtClean="0"/>
              <a:t>25</a:t>
            </a:fld>
            <a:endParaRPr lang="en-GB"/>
          </a:p>
        </p:txBody>
      </p:sp>
    </p:spTree>
    <p:extLst>
      <p:ext uri="{BB962C8B-B14F-4D97-AF65-F5344CB8AC3E}">
        <p14:creationId xmlns:p14="http://schemas.microsoft.com/office/powerpoint/2010/main" val="95924375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Narration:  </a:t>
            </a:r>
            <a:r>
              <a:rPr lang="en-US" b="0"/>
              <a:t>It’s best not to store materials at height – only the ones you need to use at the time.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If materials need to be stored, stack them so they are stable and cannot fall.</a:t>
            </a:r>
            <a:br>
              <a:rPr lang="en-US" sz="1200"/>
            </a:br>
            <a:r>
              <a:rPr lang="en-US" sz="1200"/>
              <a:t>Put guards or netting - like these brick guards - on the edge so materials cannot fall off and injure someone.</a:t>
            </a:r>
            <a:endParaRPr lang="en-US" b="1"/>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a:p>
          <a:p>
            <a:pPr>
              <a:defRPr/>
            </a:pPr>
            <a:r>
              <a:rPr lang="en-US" b="1"/>
              <a:t>Photo by:  </a:t>
            </a:r>
            <a:r>
              <a:rPr lang="en-US"/>
              <a:t>Shutterstock.com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a:t>
            </a:r>
            <a:endParaRPr lang="en-US">
              <a:highlight>
                <a:srgbClr val="FF00FF"/>
              </a:highlight>
            </a:endParaRPr>
          </a:p>
          <a:p>
            <a:br>
              <a:rPr lang="en-US">
                <a:highlight>
                  <a:srgbClr val="FF00FF"/>
                </a:highlight>
              </a:rPr>
            </a:br>
            <a:endParaRPr lang="en-GB"/>
          </a:p>
        </p:txBody>
      </p:sp>
      <p:sp>
        <p:nvSpPr>
          <p:cNvPr id="4" name="Slide Number Placeholder 3"/>
          <p:cNvSpPr>
            <a:spLocks noGrp="1"/>
          </p:cNvSpPr>
          <p:nvPr>
            <p:ph type="sldNum" sz="quarter" idx="5"/>
          </p:nvPr>
        </p:nvSpPr>
        <p:spPr/>
        <p:txBody>
          <a:bodyPr/>
          <a:lstStyle/>
          <a:p>
            <a:fld id="{4728D87D-F75C-4A1C-B1D4-17454C29C32E}" type="slidenum">
              <a:rPr lang="en-GB" smtClean="0"/>
              <a:t>26</a:t>
            </a:fld>
            <a:endParaRPr lang="en-GB"/>
          </a:p>
        </p:txBody>
      </p:sp>
    </p:spTree>
    <p:extLst>
      <p:ext uri="{BB962C8B-B14F-4D97-AF65-F5344CB8AC3E}">
        <p14:creationId xmlns:p14="http://schemas.microsoft.com/office/powerpoint/2010/main" val="116492462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Narration:  </a:t>
            </a:r>
            <a:r>
              <a:rPr lang="en-US"/>
              <a:t>Use a chute to move waste down to the ground.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a:p>
          <a:p>
            <a:pPr>
              <a:defRPr/>
            </a:pPr>
            <a:r>
              <a:rPr lang="en-US" b="1"/>
              <a:t>Photo by: </a:t>
            </a:r>
            <a:r>
              <a:rPr lang="en-US"/>
              <a:t>Shutterstock.com</a:t>
            </a:r>
            <a:endParaRPr lang="en-US">
              <a:cs typeface="Calibri"/>
            </a:endParaRPr>
          </a:p>
          <a:p>
            <a:endParaRPr lang="en-US">
              <a:highlight>
                <a:srgbClr val="FF00FF"/>
              </a:highlight>
            </a:endParaRPr>
          </a:p>
          <a:p>
            <a:br>
              <a:rPr lang="en-US">
                <a:highlight>
                  <a:srgbClr val="FF00FF"/>
                </a:highlight>
              </a:rPr>
            </a:br>
            <a:endParaRPr lang="en-GB"/>
          </a:p>
        </p:txBody>
      </p:sp>
      <p:sp>
        <p:nvSpPr>
          <p:cNvPr id="4" name="Slide Number Placeholder 3"/>
          <p:cNvSpPr>
            <a:spLocks noGrp="1"/>
          </p:cNvSpPr>
          <p:nvPr>
            <p:ph type="sldNum" sz="quarter" idx="5"/>
          </p:nvPr>
        </p:nvSpPr>
        <p:spPr/>
        <p:txBody>
          <a:bodyPr/>
          <a:lstStyle/>
          <a:p>
            <a:fld id="{4728D87D-F75C-4A1C-B1D4-17454C29C32E}" type="slidenum">
              <a:rPr lang="en-GB" smtClean="0"/>
              <a:t>27</a:t>
            </a:fld>
            <a:endParaRPr lang="en-GB"/>
          </a:p>
        </p:txBody>
      </p:sp>
    </p:spTree>
    <p:extLst>
      <p:ext uri="{BB962C8B-B14F-4D97-AF65-F5344CB8AC3E}">
        <p14:creationId xmlns:p14="http://schemas.microsoft.com/office/powerpoint/2010/main" val="210888772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Narration:</a:t>
            </a:r>
            <a:r>
              <a:rPr lang="en-US" b="0"/>
              <a:t> Next let’s look at using ladders.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a:t>Many workers fall from ladders and injure themselves.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a:t>This can be prevented by doing the following things.</a:t>
            </a:r>
            <a:endParaRPr lang="en-US" b="1"/>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a:p>
          <a:p>
            <a:pPr>
              <a:defRPr/>
            </a:pPr>
            <a:r>
              <a:rPr lang="en-US" b="1"/>
              <a:t>Photo by: </a:t>
            </a:r>
            <a:r>
              <a:rPr lang="en-US"/>
              <a:t>Shutterstock.com</a:t>
            </a:r>
            <a:endParaRPr lang="en-US">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a:highlight>
                <a:srgbClr val="FF00FF"/>
              </a:highlight>
            </a:endParaRPr>
          </a:p>
          <a:p>
            <a:endParaRPr lang="en-GB"/>
          </a:p>
        </p:txBody>
      </p:sp>
      <p:sp>
        <p:nvSpPr>
          <p:cNvPr id="4" name="Slide Number Placeholder 3"/>
          <p:cNvSpPr>
            <a:spLocks noGrp="1"/>
          </p:cNvSpPr>
          <p:nvPr>
            <p:ph type="sldNum" sz="quarter" idx="5"/>
          </p:nvPr>
        </p:nvSpPr>
        <p:spPr/>
        <p:txBody>
          <a:bodyPr/>
          <a:lstStyle/>
          <a:p>
            <a:fld id="{4728D87D-F75C-4A1C-B1D4-17454C29C32E}" type="slidenum">
              <a:rPr lang="en-GB" smtClean="0"/>
              <a:t>28</a:t>
            </a:fld>
            <a:endParaRPr lang="en-GB"/>
          </a:p>
        </p:txBody>
      </p:sp>
    </p:spTree>
    <p:extLst>
      <p:ext uri="{BB962C8B-B14F-4D97-AF65-F5344CB8AC3E}">
        <p14:creationId xmlns:p14="http://schemas.microsoft.com/office/powerpoint/2010/main" val="30639202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Narration:  </a:t>
            </a:r>
            <a:r>
              <a:rPr lang="en-US" dirty="0"/>
              <a:t>Use a manufactured metal ladder if there is one.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Photo by: </a:t>
            </a:r>
            <a:r>
              <a:rPr lang="en-US" b="0" i="0" dirty="0">
                <a:solidFill>
                  <a:srgbClr val="212124"/>
                </a:solidFill>
                <a:effectLst/>
                <a:latin typeface="Proxima Nova"/>
              </a:rPr>
              <a:t>© M</a:t>
            </a:r>
            <a:r>
              <a:rPr lang="en-US" b="0" dirty="0"/>
              <a:t>ichael Hall / World Bank</a:t>
            </a:r>
            <a:endParaRPr lang="en-US" sz="1200" b="0" i="0" kern="1200" dirty="0">
              <a:solidFill>
                <a:schemeClr val="tx1"/>
              </a:solidFill>
              <a:effectLst/>
              <a:latin typeface="+mn-lt"/>
              <a:cs typeface="Calibri"/>
            </a:endParaRPr>
          </a:p>
          <a:p>
            <a:endParaRPr lang="en-US" dirty="0"/>
          </a:p>
        </p:txBody>
      </p:sp>
      <p:sp>
        <p:nvSpPr>
          <p:cNvPr id="4" name="Slide Number Placeholder 3"/>
          <p:cNvSpPr>
            <a:spLocks noGrp="1"/>
          </p:cNvSpPr>
          <p:nvPr>
            <p:ph type="sldNum" sz="quarter" idx="5"/>
          </p:nvPr>
        </p:nvSpPr>
        <p:spPr/>
        <p:txBody>
          <a:bodyPr/>
          <a:lstStyle/>
          <a:p>
            <a:fld id="{4728D87D-F75C-4A1C-B1D4-17454C29C32E}" type="slidenum">
              <a:rPr lang="en-GB" smtClean="0"/>
              <a:t>29</a:t>
            </a:fld>
            <a:endParaRPr lang="en-GB" dirty="0"/>
          </a:p>
        </p:txBody>
      </p:sp>
    </p:spTree>
    <p:extLst>
      <p:ext uri="{BB962C8B-B14F-4D97-AF65-F5344CB8AC3E}">
        <p14:creationId xmlns:p14="http://schemas.microsoft.com/office/powerpoint/2010/main" val="5469307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Narration: </a:t>
            </a:r>
            <a:r>
              <a:rPr lang="en-US" sz="1200">
                <a:ea typeface="+mj-lt"/>
                <a:cs typeface="+mj-lt"/>
              </a:rPr>
              <a:t>Let’s begin by explaining</a:t>
            </a:r>
            <a:r>
              <a:rPr lang="en-US" b="0"/>
              <a:t> the hazards and risks of working at height.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a:p>
          <a:p>
            <a:pPr marL="0" marR="0" lvl="0" indent="0" algn="l" defTabSz="914400" rtl="0" eaLnBrk="1" fontAlgn="auto" latinLnBrk="0" hangingPunct="1">
              <a:lnSpc>
                <a:spcPct val="100000"/>
              </a:lnSpc>
              <a:spcBef>
                <a:spcPts val="0"/>
              </a:spcBef>
              <a:spcAft>
                <a:spcPts val="0"/>
              </a:spcAft>
              <a:buClrTx/>
              <a:buSzTx/>
              <a:buFontTx/>
              <a:buNone/>
              <a:tabLst/>
              <a:defRPr/>
            </a:pPr>
            <a:r>
              <a:rPr lang="en-US" b="1"/>
              <a:t>Photo by: </a:t>
            </a:r>
            <a:r>
              <a:rPr lang="en-US" sz="1200" b="0" i="0">
                <a:solidFill>
                  <a:srgbClr val="212124"/>
                </a:solidFill>
                <a:effectLst/>
                <a:latin typeface="Proxima Nova"/>
              </a:rPr>
              <a:t>© </a:t>
            </a:r>
            <a:r>
              <a:rPr lang="en-US"/>
              <a:t>John Hogg / World Bank </a:t>
            </a:r>
          </a:p>
        </p:txBody>
      </p:sp>
      <p:sp>
        <p:nvSpPr>
          <p:cNvPr id="4" name="Slide Number Placeholder 3"/>
          <p:cNvSpPr>
            <a:spLocks noGrp="1"/>
          </p:cNvSpPr>
          <p:nvPr>
            <p:ph type="sldNum" sz="quarter" idx="5"/>
          </p:nvPr>
        </p:nvSpPr>
        <p:spPr/>
        <p:txBody>
          <a:bodyPr/>
          <a:lstStyle/>
          <a:p>
            <a:fld id="{4728D87D-F75C-4A1C-B1D4-17454C29C32E}" type="slidenum">
              <a:rPr lang="en-GB" smtClean="0"/>
              <a:t>3</a:t>
            </a:fld>
            <a:endParaRPr lang="en-GB"/>
          </a:p>
        </p:txBody>
      </p:sp>
    </p:spTree>
    <p:extLst>
      <p:ext uri="{BB962C8B-B14F-4D97-AF65-F5344CB8AC3E}">
        <p14:creationId xmlns:p14="http://schemas.microsoft.com/office/powerpoint/2010/main" val="335723154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1"/>
              <a:t>Narration:  </a:t>
            </a:r>
            <a:r>
              <a:rPr lang="en-US"/>
              <a:t>Always check</a:t>
            </a:r>
            <a:r>
              <a:rPr lang="en-US" sz="1200"/>
              <a:t> ladders for damage before you use them.</a:t>
            </a:r>
            <a:br>
              <a:rPr lang="en-US" sz="1200">
                <a:cs typeface="+mn-lt"/>
              </a:rPr>
            </a:br>
            <a:r>
              <a:rPr lang="en-US" sz="1200"/>
              <a:t>Do not use a ladder if:</a:t>
            </a:r>
            <a:br>
              <a:rPr lang="en-US" sz="1200">
                <a:cs typeface="+mn-lt"/>
              </a:rPr>
            </a:br>
            <a:r>
              <a:rPr lang="en-US" sz="1200"/>
              <a:t>- it is broken </a:t>
            </a:r>
            <a:r>
              <a:rPr lang="en-US"/>
              <a:t>– this ladder is not safe because it has a broken rung.</a:t>
            </a:r>
            <a:br>
              <a:rPr lang="en-US" sz="1200">
                <a:cs typeface="+mn-lt"/>
              </a:rPr>
            </a:br>
            <a:endParaRPr lang="en-US"/>
          </a:p>
          <a:p>
            <a:pPr>
              <a:defRPr/>
            </a:pPr>
            <a:r>
              <a:rPr lang="en-US" b="1"/>
              <a:t>Note to trainer: </a:t>
            </a:r>
            <a:r>
              <a:rPr lang="en-GB" b="0" i="0">
                <a:solidFill>
                  <a:srgbClr val="000000"/>
                </a:solidFill>
                <a:effectLst/>
                <a:latin typeface="WordVisi_MSFontService"/>
              </a:rPr>
              <a:t>To make the training more interactive, at the beginning of this slide, ask the workers: “What must you always do before you use a ladder?” The answer is check it is not broken. </a:t>
            </a:r>
            <a:endParaRPr lang="en-US"/>
          </a:p>
          <a:p>
            <a:pPr>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b="1"/>
              <a:t>Photo by: </a:t>
            </a:r>
            <a:r>
              <a:rPr lang="en-US" b="0" i="0">
                <a:solidFill>
                  <a:srgbClr val="212124"/>
                </a:solidFill>
                <a:effectLst/>
                <a:latin typeface="Proxima Nova"/>
              </a:rPr>
              <a:t>© M</a:t>
            </a:r>
            <a:r>
              <a:rPr lang="en-US" b="0"/>
              <a:t>ichael Hall / World Bank</a:t>
            </a:r>
            <a:endParaRPr lang="en-US" sz="1200" b="0" i="0" kern="1200">
              <a:solidFill>
                <a:schemeClr val="tx1"/>
              </a:solidFill>
              <a:effectLst/>
              <a:latin typeface="+mn-lt"/>
              <a:cs typeface="Calibri"/>
            </a:endParaRPr>
          </a:p>
          <a:p>
            <a:br>
              <a:rPr lang="en-US">
                <a:highlight>
                  <a:srgbClr val="FF00FF"/>
                </a:highlight>
                <a:cs typeface="+mn-lt"/>
              </a:rPr>
            </a:br>
            <a:endParaRPr lang="en-GB"/>
          </a:p>
        </p:txBody>
      </p:sp>
      <p:sp>
        <p:nvSpPr>
          <p:cNvPr id="4" name="Slide Number Placeholder 3"/>
          <p:cNvSpPr>
            <a:spLocks noGrp="1"/>
          </p:cNvSpPr>
          <p:nvPr>
            <p:ph type="sldNum" sz="quarter" idx="5"/>
          </p:nvPr>
        </p:nvSpPr>
        <p:spPr/>
        <p:txBody>
          <a:bodyPr/>
          <a:lstStyle/>
          <a:p>
            <a:fld id="{4728D87D-F75C-4A1C-B1D4-17454C29C32E}" type="slidenum">
              <a:rPr lang="en-GB" smtClean="0"/>
              <a:t>30</a:t>
            </a:fld>
            <a:endParaRPr lang="en-GB"/>
          </a:p>
        </p:txBody>
      </p:sp>
    </p:spTree>
    <p:extLst>
      <p:ext uri="{BB962C8B-B14F-4D97-AF65-F5344CB8AC3E}">
        <p14:creationId xmlns:p14="http://schemas.microsoft.com/office/powerpoint/2010/main" val="377469591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1"/>
              <a:t>Narration: </a:t>
            </a:r>
            <a:r>
              <a:rPr lang="en-US" b="0"/>
              <a:t>A</a:t>
            </a:r>
            <a:r>
              <a:rPr lang="en-US" sz="1200" b="0"/>
              <a:t>l</a:t>
            </a:r>
            <a:r>
              <a:rPr lang="en-US" sz="1200"/>
              <a:t>so do not use it if it is too short – it should extend at least 1 </a:t>
            </a:r>
            <a:r>
              <a:rPr lang="en-US"/>
              <a:t>meter</a:t>
            </a:r>
            <a:r>
              <a:rPr lang="en-US" sz="1200"/>
              <a:t> higher than where the top of the ladder will land - like the one here.</a:t>
            </a:r>
            <a:endParaRPr lang="en-US"/>
          </a:p>
          <a:p>
            <a:pPr>
              <a:defRPr/>
            </a:pPr>
            <a:endParaRPr lang="en-US"/>
          </a:p>
          <a:p>
            <a:pPr>
              <a:defRPr/>
            </a:pPr>
            <a:r>
              <a:rPr lang="en-US" b="1"/>
              <a:t>Photo by: </a:t>
            </a:r>
            <a:r>
              <a:rPr lang="en-US"/>
              <a:t>Shutterstock.com</a:t>
            </a:r>
            <a:endParaRPr lang="en-US">
              <a:cs typeface="Calibri"/>
            </a:endParaRPr>
          </a:p>
          <a:p>
            <a:br>
              <a:rPr lang="en-US">
                <a:cs typeface="+mn-lt"/>
              </a:rPr>
            </a:br>
            <a:endParaRPr lang="en-GB"/>
          </a:p>
        </p:txBody>
      </p:sp>
      <p:sp>
        <p:nvSpPr>
          <p:cNvPr id="4" name="Slide Number Placeholder 3"/>
          <p:cNvSpPr>
            <a:spLocks noGrp="1"/>
          </p:cNvSpPr>
          <p:nvPr>
            <p:ph type="sldNum" sz="quarter" idx="5"/>
          </p:nvPr>
        </p:nvSpPr>
        <p:spPr/>
        <p:txBody>
          <a:bodyPr/>
          <a:lstStyle/>
          <a:p>
            <a:fld id="{4728D87D-F75C-4A1C-B1D4-17454C29C32E}" type="slidenum">
              <a:rPr lang="en-GB" smtClean="0"/>
              <a:t>31</a:t>
            </a:fld>
            <a:endParaRPr lang="en-GB"/>
          </a:p>
        </p:txBody>
      </p:sp>
    </p:spTree>
    <p:extLst>
      <p:ext uri="{BB962C8B-B14F-4D97-AF65-F5344CB8AC3E}">
        <p14:creationId xmlns:p14="http://schemas.microsoft.com/office/powerpoint/2010/main" val="40905609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1"/>
              <a:t>Narration:  </a:t>
            </a:r>
            <a:r>
              <a:rPr lang="en-US" sz="1200"/>
              <a:t>Put the ladder on a firm level, stable surface.</a:t>
            </a:r>
            <a:br>
              <a:rPr lang="en-US" sz="1200">
                <a:cs typeface="+mn-lt"/>
              </a:rPr>
            </a:br>
            <a:r>
              <a:rPr lang="en-US" sz="1200">
                <a:cs typeface="+mn-lt"/>
              </a:rPr>
              <a:t>This one is not. </a:t>
            </a:r>
          </a:p>
          <a:p>
            <a:pPr>
              <a:defRPr/>
            </a:pPr>
            <a:r>
              <a:rPr lang="en-US" sz="1200">
                <a:cs typeface="+mn-lt"/>
              </a:rPr>
              <a:t>And it </a:t>
            </a:r>
            <a:r>
              <a:rPr lang="en-US" sz="1200"/>
              <a:t>is at too steep an angle and therefore more likely to fall over. </a:t>
            </a:r>
          </a:p>
          <a:p>
            <a:pPr marL="0" marR="0" lvl="0" indent="0" algn="l" defTabSz="914400">
              <a:lnSpc>
                <a:spcPct val="100000"/>
              </a:lnSpc>
              <a:spcBef>
                <a:spcPts val="0"/>
              </a:spcBef>
              <a:spcAft>
                <a:spcPts val="0"/>
              </a:spcAft>
              <a:buClrTx/>
              <a:buSzTx/>
              <a:buFontTx/>
              <a:buNone/>
              <a:tabLst/>
              <a:defRPr/>
            </a:pPr>
            <a:endParaRPr lang="en-US" b="1">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a:t>Photo by: </a:t>
            </a:r>
            <a:r>
              <a:rPr lang="en-US" b="0" i="0">
                <a:solidFill>
                  <a:srgbClr val="212124"/>
                </a:solidFill>
                <a:effectLst/>
                <a:latin typeface="Proxima Nova"/>
              </a:rPr>
              <a:t>© </a:t>
            </a:r>
            <a:r>
              <a:rPr lang="en-US" b="0" i="0"/>
              <a:t>Jack Mozingo/ </a:t>
            </a:r>
            <a:r>
              <a:rPr lang="en-US" b="0"/>
              <a:t>World Bank</a:t>
            </a:r>
            <a:endParaRPr lang="en-US" b="1"/>
          </a:p>
          <a:p>
            <a:endParaRPr lang="en-US" b="1">
              <a:highlight>
                <a:srgbClr val="FF00FF"/>
              </a:highlight>
            </a:endParaRPr>
          </a:p>
          <a:p>
            <a:br>
              <a:rPr lang="en-US" b="1">
                <a:highlight>
                  <a:srgbClr val="FF00FF"/>
                </a:highlight>
                <a:cs typeface="+mn-lt"/>
              </a:rPr>
            </a:br>
            <a:endParaRPr lang="en-GB" b="1"/>
          </a:p>
        </p:txBody>
      </p:sp>
      <p:sp>
        <p:nvSpPr>
          <p:cNvPr id="4" name="Slide Number Placeholder 3"/>
          <p:cNvSpPr>
            <a:spLocks noGrp="1"/>
          </p:cNvSpPr>
          <p:nvPr>
            <p:ph type="sldNum" sz="quarter" idx="5"/>
          </p:nvPr>
        </p:nvSpPr>
        <p:spPr/>
        <p:txBody>
          <a:bodyPr/>
          <a:lstStyle/>
          <a:p>
            <a:fld id="{4728D87D-F75C-4A1C-B1D4-17454C29C32E}" type="slidenum">
              <a:rPr lang="en-GB" smtClean="0"/>
              <a:t>32</a:t>
            </a:fld>
            <a:endParaRPr lang="en-GB"/>
          </a:p>
        </p:txBody>
      </p:sp>
    </p:spTree>
    <p:extLst>
      <p:ext uri="{BB962C8B-B14F-4D97-AF65-F5344CB8AC3E}">
        <p14:creationId xmlns:p14="http://schemas.microsoft.com/office/powerpoint/2010/main" val="139814304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1"/>
              <a:t>Narration: </a:t>
            </a:r>
            <a:r>
              <a:rPr lang="en-US" sz="1200"/>
              <a:t>It should be at an angle of one out four up, like this.  </a:t>
            </a:r>
          </a:p>
          <a:p>
            <a:pPr>
              <a:defRPr/>
            </a:pPr>
            <a:r>
              <a:rPr lang="en-US" sz="1200"/>
              <a:t>This is the same as a 75 degree angle</a:t>
            </a:r>
            <a:r>
              <a:rPr lang="en-US"/>
              <a:t> from the ground</a:t>
            </a:r>
            <a:r>
              <a:rPr lang="en-US" sz="1200"/>
              <a:t>.</a:t>
            </a:r>
          </a:p>
          <a:p>
            <a:pPr marL="0" marR="0" lvl="0" indent="0" algn="l" defTabSz="914400">
              <a:lnSpc>
                <a:spcPct val="100000"/>
              </a:lnSpc>
              <a:spcBef>
                <a:spcPts val="0"/>
              </a:spcBef>
              <a:spcAft>
                <a:spcPts val="0"/>
              </a:spcAft>
              <a:buClrTx/>
              <a:buSzTx/>
              <a:buFontTx/>
              <a:buNone/>
              <a:tabLst/>
              <a:defRPr/>
            </a:pPr>
            <a:endParaRPr lang="en-US" b="1">
              <a:cs typeface="Calibri"/>
            </a:endParaRPr>
          </a:p>
          <a:p>
            <a:pPr>
              <a:defRPr/>
            </a:pPr>
            <a:r>
              <a:rPr lang="en-US" b="1"/>
              <a:t>Image by: </a:t>
            </a:r>
            <a:r>
              <a:rPr lang="en-US"/>
              <a:t>Shutterstock.com</a:t>
            </a:r>
            <a:endParaRPr lang="en-US">
              <a:cs typeface="Calibri"/>
            </a:endParaRPr>
          </a:p>
          <a:p>
            <a:pPr>
              <a:defRPr/>
            </a:pPr>
            <a:endParaRPr lang="en-US" b="1">
              <a:cs typeface="Calibri" panose="020F0502020204030204"/>
            </a:endParaRPr>
          </a:p>
          <a:p>
            <a:endParaRPr lang="en-US" b="1">
              <a:highlight>
                <a:srgbClr val="FF00FF"/>
              </a:highlight>
            </a:endParaRPr>
          </a:p>
          <a:p>
            <a:br>
              <a:rPr lang="en-US" b="1">
                <a:highlight>
                  <a:srgbClr val="FF00FF"/>
                </a:highlight>
                <a:cs typeface="+mn-lt"/>
              </a:rPr>
            </a:br>
            <a:endParaRPr lang="en-GB" b="1"/>
          </a:p>
        </p:txBody>
      </p:sp>
      <p:sp>
        <p:nvSpPr>
          <p:cNvPr id="4" name="Slide Number Placeholder 3"/>
          <p:cNvSpPr>
            <a:spLocks noGrp="1"/>
          </p:cNvSpPr>
          <p:nvPr>
            <p:ph type="sldNum" sz="quarter" idx="5"/>
          </p:nvPr>
        </p:nvSpPr>
        <p:spPr/>
        <p:txBody>
          <a:bodyPr/>
          <a:lstStyle/>
          <a:p>
            <a:fld id="{4728D87D-F75C-4A1C-B1D4-17454C29C32E}" type="slidenum">
              <a:rPr lang="en-GB" smtClean="0"/>
              <a:t>33</a:t>
            </a:fld>
            <a:endParaRPr lang="en-GB"/>
          </a:p>
        </p:txBody>
      </p:sp>
    </p:spTree>
    <p:extLst>
      <p:ext uri="{BB962C8B-B14F-4D97-AF65-F5344CB8AC3E}">
        <p14:creationId xmlns:p14="http://schemas.microsoft.com/office/powerpoint/2010/main" val="385173632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1"/>
              <a:t>Narration: </a:t>
            </a:r>
            <a:r>
              <a:rPr lang="en-US" b="0"/>
              <a:t>Tie the ladder to the structure you are working on so it cannot move.</a:t>
            </a:r>
            <a:r>
              <a:rPr lang="en-US"/>
              <a:t> </a:t>
            </a:r>
            <a:r>
              <a:rPr lang="en-US" b="0"/>
              <a:t> </a:t>
            </a:r>
          </a:p>
          <a:p>
            <a:pPr>
              <a:defRPr/>
            </a:pPr>
            <a:r>
              <a:rPr lang="en-US" b="0"/>
              <a:t>If this is impossible, fix a ladder stablilizer to the top.</a:t>
            </a:r>
          </a:p>
          <a:p>
            <a:pPr marL="0" marR="0" lvl="0" indent="0" algn="l" defTabSz="914400">
              <a:lnSpc>
                <a:spcPct val="100000"/>
              </a:lnSpc>
              <a:spcBef>
                <a:spcPts val="0"/>
              </a:spcBef>
              <a:spcAft>
                <a:spcPts val="0"/>
              </a:spcAft>
              <a:buClrTx/>
              <a:buSzTx/>
              <a:buFontTx/>
              <a:buNone/>
              <a:tabLst/>
              <a:defRPr/>
            </a:pPr>
            <a:endParaRPr lang="en-US" b="1">
              <a:cs typeface="Calibri"/>
            </a:endParaRPr>
          </a:p>
          <a:p>
            <a:pPr>
              <a:defRPr/>
            </a:pPr>
            <a:r>
              <a:rPr lang="en-US" b="1"/>
              <a:t>Photo by: </a:t>
            </a:r>
            <a:r>
              <a:rPr lang="en-US"/>
              <a:t>Shutterstock.com</a:t>
            </a:r>
            <a:endParaRPr lang="en-US">
              <a:cs typeface="Calibri"/>
            </a:endParaRPr>
          </a:p>
          <a:p>
            <a:endParaRPr lang="en-US" b="1">
              <a:highlight>
                <a:srgbClr val="FF00FF"/>
              </a:highlight>
            </a:endParaRPr>
          </a:p>
          <a:p>
            <a:br>
              <a:rPr lang="en-US" b="1">
                <a:highlight>
                  <a:srgbClr val="FF00FF"/>
                </a:highlight>
                <a:cs typeface="+mn-lt"/>
              </a:rPr>
            </a:br>
            <a:endParaRPr lang="en-GB" b="1"/>
          </a:p>
        </p:txBody>
      </p:sp>
      <p:sp>
        <p:nvSpPr>
          <p:cNvPr id="4" name="Slide Number Placeholder 3"/>
          <p:cNvSpPr>
            <a:spLocks noGrp="1"/>
          </p:cNvSpPr>
          <p:nvPr>
            <p:ph type="sldNum" sz="quarter" idx="5"/>
          </p:nvPr>
        </p:nvSpPr>
        <p:spPr/>
        <p:txBody>
          <a:bodyPr/>
          <a:lstStyle/>
          <a:p>
            <a:fld id="{4728D87D-F75C-4A1C-B1D4-17454C29C32E}" type="slidenum">
              <a:rPr lang="en-GB" smtClean="0"/>
              <a:t>34</a:t>
            </a:fld>
            <a:endParaRPr lang="en-GB"/>
          </a:p>
        </p:txBody>
      </p:sp>
    </p:spTree>
    <p:extLst>
      <p:ext uri="{BB962C8B-B14F-4D97-AF65-F5344CB8AC3E}">
        <p14:creationId xmlns:p14="http://schemas.microsoft.com/office/powerpoint/2010/main" val="344589698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1"/>
              <a:t>Narration: </a:t>
            </a:r>
            <a:r>
              <a:rPr lang="en-US" b="0"/>
              <a:t>Make sure there is o</a:t>
            </a:r>
            <a:r>
              <a:rPr lang="en-US" sz="1200"/>
              <a:t>nly 1 person on the ladder at a time.</a:t>
            </a:r>
            <a:endParaRPr lang="en-US" b="0"/>
          </a:p>
          <a:p>
            <a:pPr marL="0" marR="0" lvl="0" indent="0" algn="l" defTabSz="914400">
              <a:lnSpc>
                <a:spcPct val="100000"/>
              </a:lnSpc>
              <a:spcBef>
                <a:spcPts val="0"/>
              </a:spcBef>
              <a:spcAft>
                <a:spcPts val="0"/>
              </a:spcAft>
              <a:buClrTx/>
              <a:buSzTx/>
              <a:buFontTx/>
              <a:buNone/>
              <a:tabLst/>
              <a:defRPr/>
            </a:pPr>
            <a:r>
              <a:rPr lang="en-US" sz="1200"/>
              <a:t>Always have 3 points of contact with the ladder – two feet and a hand or two hands and one foot.</a:t>
            </a:r>
            <a:endParaRPr lang="en-US" b="1">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a:p>
          <a:p>
            <a:pPr>
              <a:defRPr/>
            </a:pPr>
            <a:r>
              <a:rPr lang="en-US" b="1"/>
              <a:t>Photo by: </a:t>
            </a:r>
            <a:r>
              <a:rPr lang="en-US"/>
              <a:t>Shutterstock.com</a:t>
            </a:r>
            <a:endParaRPr lang="en-US">
              <a:cs typeface="Calibri"/>
            </a:endParaRPr>
          </a:p>
          <a:p>
            <a:endParaRPr lang="en-US">
              <a:highlight>
                <a:srgbClr val="FF00FF"/>
              </a:highlight>
            </a:endParaRPr>
          </a:p>
          <a:p>
            <a:br>
              <a:rPr lang="en-US">
                <a:highlight>
                  <a:srgbClr val="FF00FF"/>
                </a:highlight>
                <a:cs typeface="+mn-lt"/>
              </a:rPr>
            </a:br>
            <a:endParaRPr lang="en-GB"/>
          </a:p>
        </p:txBody>
      </p:sp>
      <p:sp>
        <p:nvSpPr>
          <p:cNvPr id="4" name="Slide Number Placeholder 3"/>
          <p:cNvSpPr>
            <a:spLocks noGrp="1"/>
          </p:cNvSpPr>
          <p:nvPr>
            <p:ph type="sldNum" sz="quarter" idx="5"/>
          </p:nvPr>
        </p:nvSpPr>
        <p:spPr/>
        <p:txBody>
          <a:bodyPr/>
          <a:lstStyle/>
          <a:p>
            <a:fld id="{4728D87D-F75C-4A1C-B1D4-17454C29C32E}" type="slidenum">
              <a:rPr lang="en-GB" smtClean="0"/>
              <a:t>35</a:t>
            </a:fld>
            <a:endParaRPr lang="en-GB"/>
          </a:p>
        </p:txBody>
      </p:sp>
    </p:spTree>
    <p:extLst>
      <p:ext uri="{BB962C8B-B14F-4D97-AF65-F5344CB8AC3E}">
        <p14:creationId xmlns:p14="http://schemas.microsoft.com/office/powerpoint/2010/main" val="295481782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1"/>
              <a:t>Narration: </a:t>
            </a:r>
            <a:r>
              <a:rPr lang="en-US" sz="1200"/>
              <a:t>Don’t over-reach.</a:t>
            </a:r>
          </a:p>
          <a:p>
            <a:pPr>
              <a:defRPr/>
            </a:pPr>
            <a:r>
              <a:rPr lang="en-US" sz="1200"/>
              <a:t>And</a:t>
            </a:r>
            <a:r>
              <a:rPr lang="en-US"/>
              <a:t> </a:t>
            </a:r>
            <a:r>
              <a:rPr lang="en-US" sz="1200"/>
              <a:t>don’t work on the top 3 rungs of a ladder – this makes the ladder unstable and increases the chance of you falling off.</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a:p>
          <a:p>
            <a:pPr marL="0" marR="0" lvl="0" indent="0" algn="l" defTabSz="914400" rtl="0" eaLnBrk="1" fontAlgn="auto" latinLnBrk="0" hangingPunct="1">
              <a:lnSpc>
                <a:spcPct val="100000"/>
              </a:lnSpc>
              <a:spcBef>
                <a:spcPts val="0"/>
              </a:spcBef>
              <a:spcAft>
                <a:spcPts val="0"/>
              </a:spcAft>
              <a:buClrTx/>
              <a:buSzTx/>
              <a:buFontTx/>
              <a:buNone/>
              <a:tabLst/>
              <a:defRPr/>
            </a:pPr>
            <a:r>
              <a:rPr lang="en-US" b="1"/>
              <a:t>Image by: </a:t>
            </a:r>
            <a:r>
              <a:rPr lang="en-US" b="0" err="1">
                <a:solidFill>
                  <a:srgbClr val="FFFFFF"/>
                </a:solidFill>
                <a:effectLst/>
                <a:latin typeface="Open Sans" panose="020B0606030504020204" pitchFamily="34" charset="0"/>
              </a:rPr>
              <a:t>osuosuosu</a:t>
            </a:r>
            <a:r>
              <a:rPr lang="en-US" b="0">
                <a:solidFill>
                  <a:srgbClr val="FFFFFF"/>
                </a:solidFill>
                <a:effectLst/>
                <a:latin typeface="Open Sans" panose="020B0606030504020204" pitchFamily="34" charset="0"/>
              </a:rPr>
              <a:t> on </a:t>
            </a:r>
            <a:r>
              <a:rPr lang="en-US" b="0" err="1">
                <a:solidFill>
                  <a:srgbClr val="FFFFFF"/>
                </a:solidFill>
                <a:effectLst/>
                <a:latin typeface="Open Sans" panose="020B0606030504020204" pitchFamily="34" charset="0"/>
              </a:rPr>
              <a:t>Pixabay</a:t>
            </a:r>
            <a:r>
              <a:rPr lang="en-US" b="0">
                <a:solidFill>
                  <a:srgbClr val="FFFFFF"/>
                </a:solidFill>
                <a:effectLst/>
                <a:latin typeface="Open Sans" panose="020B0606030504020204" pitchFamily="34" charset="0"/>
              </a:rPr>
              <a:t>, </a:t>
            </a:r>
            <a:r>
              <a:rPr lang="en-US" b="0"/>
              <a:t>https://pixabay.com/illustrations/ladder-over-reach-about-reach-510578</a:t>
            </a:r>
            <a:endParaRPr lang="en-US" b="1"/>
          </a:p>
          <a:p>
            <a:pPr>
              <a:defRPr/>
            </a:pPr>
            <a:r>
              <a:rPr lang="en-US"/>
              <a:t>​</a:t>
            </a:r>
            <a:endParaRPr lang="en-US">
              <a:highlight>
                <a:srgbClr val="FF00FF"/>
              </a:highlight>
            </a:endParaRPr>
          </a:p>
          <a:p>
            <a:br>
              <a:rPr lang="en-US">
                <a:highlight>
                  <a:srgbClr val="FF00FF"/>
                </a:highlight>
                <a:cs typeface="+mn-lt"/>
              </a:rPr>
            </a:br>
            <a:endParaRPr lang="en-GB"/>
          </a:p>
        </p:txBody>
      </p:sp>
      <p:sp>
        <p:nvSpPr>
          <p:cNvPr id="4" name="Slide Number Placeholder 3"/>
          <p:cNvSpPr>
            <a:spLocks noGrp="1"/>
          </p:cNvSpPr>
          <p:nvPr>
            <p:ph type="sldNum" sz="quarter" idx="5"/>
          </p:nvPr>
        </p:nvSpPr>
        <p:spPr/>
        <p:txBody>
          <a:bodyPr/>
          <a:lstStyle/>
          <a:p>
            <a:fld id="{4728D87D-F75C-4A1C-B1D4-17454C29C32E}" type="slidenum">
              <a:rPr lang="en-GB" smtClean="0"/>
              <a:t>36</a:t>
            </a:fld>
            <a:endParaRPr lang="en-GB"/>
          </a:p>
        </p:txBody>
      </p:sp>
    </p:spTree>
    <p:extLst>
      <p:ext uri="{BB962C8B-B14F-4D97-AF65-F5344CB8AC3E}">
        <p14:creationId xmlns:p14="http://schemas.microsoft.com/office/powerpoint/2010/main" val="377932674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1"/>
              <a:t>Narration: </a:t>
            </a:r>
            <a:r>
              <a:rPr lang="en-US" b="0"/>
              <a:t>Here we’ll see how you can work safely on a roof. </a:t>
            </a:r>
          </a:p>
          <a:p>
            <a:pPr>
              <a:defRPr/>
            </a:pPr>
            <a:r>
              <a:rPr lang="en-US" b="0"/>
              <a:t>Roofs can be dangerous as workers can fall through them or easily slip off </a:t>
            </a:r>
            <a:r>
              <a:rPr lang="en-US"/>
              <a:t>and </a:t>
            </a:r>
            <a:r>
              <a:rPr lang="en-US" b="0"/>
              <a:t>injure themselves. </a:t>
            </a:r>
            <a:r>
              <a:rPr lang="en-US"/>
              <a:t> </a:t>
            </a:r>
            <a:endParaRPr lang="en-US" b="1"/>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a:p>
          <a:p>
            <a:pPr marL="0" marR="0" lvl="0" indent="0" algn="l" defTabSz="914400" rtl="0" eaLnBrk="1" fontAlgn="auto" latinLnBrk="0" hangingPunct="1">
              <a:lnSpc>
                <a:spcPct val="100000"/>
              </a:lnSpc>
              <a:spcBef>
                <a:spcPts val="0"/>
              </a:spcBef>
              <a:spcAft>
                <a:spcPts val="0"/>
              </a:spcAft>
              <a:buClrTx/>
              <a:buSzTx/>
              <a:buFontTx/>
              <a:buNone/>
              <a:tabLst/>
              <a:defRPr/>
            </a:pPr>
            <a:r>
              <a:rPr lang="en-US" b="1"/>
              <a:t>Photo by: </a:t>
            </a:r>
            <a:r>
              <a:rPr lang="en-US" b="0"/>
              <a:t>Wikimedia Commons, </a:t>
            </a:r>
            <a:r>
              <a:rPr lang="en-US" b="1"/>
              <a:t> </a:t>
            </a:r>
            <a:r>
              <a:rPr lang="en-US" sz="1200" b="0" i="0" u="none" kern="1200">
                <a:solidFill>
                  <a:schemeClr val="tx1"/>
                </a:solidFill>
                <a:effectLst/>
                <a:latin typeface="+mn-lt"/>
                <a:ea typeface="+mn-ea"/>
                <a:cs typeface="+mn-cs"/>
                <a:hlinkClick r:id="rId3" tooltip="w:en:National Institute for Occupational Safety and Health"/>
              </a:rPr>
              <a:t>National Institute for Occupational Safety and Health</a:t>
            </a:r>
            <a:r>
              <a:rPr lang="en-US" sz="1200" b="0" i="0" u="none" kern="1200">
                <a:solidFill>
                  <a:schemeClr val="tx1"/>
                </a:solidFill>
                <a:effectLst/>
                <a:latin typeface="+mn-lt"/>
                <a:ea typeface="+mn-ea"/>
                <a:cs typeface="+mn-cs"/>
              </a:rPr>
              <a:t>, USA </a:t>
            </a:r>
            <a:r>
              <a:rPr lang="en-US">
                <a:cs typeface="Calibri"/>
              </a:rPr>
              <a:t>https://commons.wikimedia.org/wiki/File:Roofing_workers_fall_prevention_(9253637735).jpg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a:t>
            </a:r>
          </a:p>
          <a:p>
            <a:endParaRPr lang="en-GB"/>
          </a:p>
        </p:txBody>
      </p:sp>
      <p:sp>
        <p:nvSpPr>
          <p:cNvPr id="4" name="Slide Number Placeholder 3"/>
          <p:cNvSpPr>
            <a:spLocks noGrp="1"/>
          </p:cNvSpPr>
          <p:nvPr>
            <p:ph type="sldNum" sz="quarter" idx="5"/>
          </p:nvPr>
        </p:nvSpPr>
        <p:spPr/>
        <p:txBody>
          <a:bodyPr/>
          <a:lstStyle/>
          <a:p>
            <a:fld id="{4728D87D-F75C-4A1C-B1D4-17454C29C32E}" type="slidenum">
              <a:rPr lang="en-GB" smtClean="0"/>
              <a:t>37</a:t>
            </a:fld>
            <a:endParaRPr lang="en-GB"/>
          </a:p>
        </p:txBody>
      </p:sp>
    </p:spTree>
    <p:extLst>
      <p:ext uri="{BB962C8B-B14F-4D97-AF65-F5344CB8AC3E}">
        <p14:creationId xmlns:p14="http://schemas.microsoft.com/office/powerpoint/2010/main" val="272880117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1"/>
              <a:t>Narration: </a:t>
            </a:r>
            <a:r>
              <a:rPr lang="en-US" sz="1200"/>
              <a:t>When working on a roof or above a ceiling always assume it is fragile - don’t stand on the roof or ceiling.</a:t>
            </a:r>
            <a:r>
              <a:rPr lang="en-US"/>
              <a:t> </a:t>
            </a:r>
          </a:p>
          <a:p>
            <a:pPr>
              <a:defRPr/>
            </a:pPr>
            <a:r>
              <a:rPr lang="en-US"/>
              <a:t>This sign reminds you that it is fragile. </a:t>
            </a:r>
          </a:p>
          <a:p>
            <a:pPr>
              <a:defRPr/>
            </a:pPr>
            <a:endParaRPr lang="en-US" b="1"/>
          </a:p>
          <a:p>
            <a:pPr marL="0" marR="0" lvl="0" indent="0" algn="l" defTabSz="914400" rtl="0" eaLnBrk="1" fontAlgn="auto" latinLnBrk="0" hangingPunct="1">
              <a:lnSpc>
                <a:spcPct val="100000"/>
              </a:lnSpc>
              <a:spcBef>
                <a:spcPts val="0"/>
              </a:spcBef>
              <a:spcAft>
                <a:spcPts val="0"/>
              </a:spcAft>
              <a:buClrTx/>
              <a:buSzTx/>
              <a:buFontTx/>
              <a:buNone/>
              <a:tabLst/>
              <a:defRPr/>
            </a:pPr>
            <a:r>
              <a:rPr lang="en-US" b="1"/>
              <a:t>Image by: </a:t>
            </a:r>
            <a:r>
              <a:rPr lang="en-US" b="0"/>
              <a:t>Wikipedia, Creative Commons CC0, </a:t>
            </a:r>
            <a:r>
              <a:rPr lang="en-US" b="1"/>
              <a:t> </a:t>
            </a:r>
            <a:r>
              <a:rPr lang="en-US" b="0"/>
              <a:t>https://en.wikipedia.org/wiki/File:ISO_7010_W036_warning;_fragile_roof.svg, public domain ​</a:t>
            </a:r>
            <a:endParaRPr lang="en-US" b="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a:highlight>
                <a:srgbClr val="FF00FF"/>
              </a:highligh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a:highlight>
                <a:srgbClr val="FF00FF"/>
              </a:highlight>
            </a:endParaRPr>
          </a:p>
          <a:p>
            <a:endParaRPr lang="en-US">
              <a:highlight>
                <a:srgbClr val="FF00FF"/>
              </a:highlight>
            </a:endParaRPr>
          </a:p>
          <a:p>
            <a:br>
              <a:rPr lang="en-US">
                <a:highlight>
                  <a:srgbClr val="FF00FF"/>
                </a:highlight>
                <a:cs typeface="+mn-lt"/>
              </a:rPr>
            </a:br>
            <a:endParaRPr lang="en-GB"/>
          </a:p>
        </p:txBody>
      </p:sp>
      <p:sp>
        <p:nvSpPr>
          <p:cNvPr id="4" name="Slide Number Placeholder 3"/>
          <p:cNvSpPr>
            <a:spLocks noGrp="1"/>
          </p:cNvSpPr>
          <p:nvPr>
            <p:ph type="sldNum" sz="quarter" idx="5"/>
          </p:nvPr>
        </p:nvSpPr>
        <p:spPr/>
        <p:txBody>
          <a:bodyPr/>
          <a:lstStyle/>
          <a:p>
            <a:fld id="{4728D87D-F75C-4A1C-B1D4-17454C29C32E}" type="slidenum">
              <a:rPr lang="en-GB" smtClean="0"/>
              <a:t>38</a:t>
            </a:fld>
            <a:endParaRPr lang="en-GB"/>
          </a:p>
        </p:txBody>
      </p:sp>
    </p:spTree>
    <p:extLst>
      <p:ext uri="{BB962C8B-B14F-4D97-AF65-F5344CB8AC3E}">
        <p14:creationId xmlns:p14="http://schemas.microsoft.com/office/powerpoint/2010/main" val="99936190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1"/>
              <a:t>Narration:  </a:t>
            </a:r>
            <a:r>
              <a:rPr lang="en-US"/>
              <a:t>Where there is </a:t>
            </a:r>
            <a:r>
              <a:rPr lang="en-US" sz="1200"/>
              <a:t>a safe working platform, stay on the </a:t>
            </a:r>
            <a:r>
              <a:rPr lang="en-US" b="0"/>
              <a:t>platform.</a:t>
            </a:r>
          </a:p>
          <a:p>
            <a:pPr>
              <a:defRPr/>
            </a:pPr>
            <a:endParaRPr lang="en-US" b="1"/>
          </a:p>
          <a:p>
            <a:pPr>
              <a:defRPr/>
            </a:pPr>
            <a:r>
              <a:rPr lang="en-US" b="1"/>
              <a:t>Photo by: </a:t>
            </a:r>
            <a:r>
              <a:rPr lang="en-US"/>
              <a:t>Shutterstock.com</a:t>
            </a:r>
            <a:endParaRPr lang="en-US">
              <a:cs typeface="Calibri"/>
            </a:endParaRPr>
          </a:p>
          <a:p>
            <a:br>
              <a:rPr lang="en-US">
                <a:highlight>
                  <a:srgbClr val="FF00FF"/>
                </a:highlight>
                <a:cs typeface="+mn-lt"/>
              </a:rPr>
            </a:br>
            <a:endParaRPr lang="en-GB"/>
          </a:p>
        </p:txBody>
      </p:sp>
      <p:sp>
        <p:nvSpPr>
          <p:cNvPr id="4" name="Slide Number Placeholder 3"/>
          <p:cNvSpPr>
            <a:spLocks noGrp="1"/>
          </p:cNvSpPr>
          <p:nvPr>
            <p:ph type="sldNum" sz="quarter" idx="5"/>
          </p:nvPr>
        </p:nvSpPr>
        <p:spPr/>
        <p:txBody>
          <a:bodyPr/>
          <a:lstStyle/>
          <a:p>
            <a:fld id="{4728D87D-F75C-4A1C-B1D4-17454C29C32E}" type="slidenum">
              <a:rPr lang="en-GB" smtClean="0"/>
              <a:t>39</a:t>
            </a:fld>
            <a:endParaRPr lang="en-GB"/>
          </a:p>
        </p:txBody>
      </p:sp>
    </p:spTree>
    <p:extLst>
      <p:ext uri="{BB962C8B-B14F-4D97-AF65-F5344CB8AC3E}">
        <p14:creationId xmlns:p14="http://schemas.microsoft.com/office/powerpoint/2010/main" val="6613351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1"/>
              <a:t>Narration: </a:t>
            </a:r>
            <a:r>
              <a:rPr lang="en-US" b="0"/>
              <a:t>One of the biggest causes of injuries and deaths on construction sites is falling from height</a:t>
            </a:r>
            <a:r>
              <a:rPr lang="en-US"/>
              <a:t>.  </a:t>
            </a:r>
          </a:p>
          <a:p>
            <a:pPr>
              <a:defRPr/>
            </a:pPr>
            <a:r>
              <a:rPr lang="en-US"/>
              <a:t>This worker could easily fall – there is nothing on the edge to prevent them from falling.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Materials and tools can also cause injuries if they fall onto people below.</a:t>
            </a:r>
          </a:p>
          <a:p>
            <a:pPr>
              <a:defRPr/>
            </a:pPr>
            <a:endParaRPr lang="en-US" b="1"/>
          </a:p>
          <a:p>
            <a:pPr marL="0" marR="0" lvl="0" indent="0" algn="l" defTabSz="914400" rtl="0" eaLnBrk="1" fontAlgn="auto" latinLnBrk="0" hangingPunct="1">
              <a:lnSpc>
                <a:spcPct val="100000"/>
              </a:lnSpc>
              <a:spcBef>
                <a:spcPts val="0"/>
              </a:spcBef>
              <a:spcAft>
                <a:spcPts val="0"/>
              </a:spcAft>
              <a:buClrTx/>
              <a:buSzTx/>
              <a:buFontTx/>
              <a:buNone/>
              <a:tabLst/>
              <a:defRPr/>
            </a:pPr>
            <a:r>
              <a:rPr lang="en-US" b="1"/>
              <a:t>Photo by: </a:t>
            </a:r>
            <a:r>
              <a:rPr lang="en-US" b="0" i="0">
                <a:solidFill>
                  <a:srgbClr val="212124"/>
                </a:solidFill>
                <a:effectLst/>
                <a:latin typeface="Proxima Nova"/>
              </a:rPr>
              <a:t>© M</a:t>
            </a:r>
            <a:r>
              <a:rPr lang="en-US" b="0"/>
              <a:t>ichael Hall / World Bank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highlight>
                <a:srgbClr val="FF00FF"/>
              </a:highlight>
            </a:endParaRPr>
          </a:p>
          <a:p>
            <a:br>
              <a:rPr lang="en-US">
                <a:highlight>
                  <a:srgbClr val="FF00FF"/>
                </a:highlight>
                <a:cs typeface="+mn-lt"/>
              </a:rPr>
            </a:br>
            <a:endParaRPr lang="en-GB"/>
          </a:p>
        </p:txBody>
      </p:sp>
      <p:sp>
        <p:nvSpPr>
          <p:cNvPr id="4" name="Slide Number Placeholder 3"/>
          <p:cNvSpPr>
            <a:spLocks noGrp="1"/>
          </p:cNvSpPr>
          <p:nvPr>
            <p:ph type="sldNum" sz="quarter" idx="5"/>
          </p:nvPr>
        </p:nvSpPr>
        <p:spPr/>
        <p:txBody>
          <a:bodyPr/>
          <a:lstStyle/>
          <a:p>
            <a:fld id="{4728D87D-F75C-4A1C-B1D4-17454C29C32E}" type="slidenum">
              <a:rPr lang="en-GB" smtClean="0"/>
              <a:t>4</a:t>
            </a:fld>
            <a:endParaRPr lang="en-GB"/>
          </a:p>
        </p:txBody>
      </p:sp>
    </p:spTree>
    <p:extLst>
      <p:ext uri="{BB962C8B-B14F-4D97-AF65-F5344CB8AC3E}">
        <p14:creationId xmlns:p14="http://schemas.microsoft.com/office/powerpoint/2010/main" val="425133822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1"/>
              <a:t>Narration:  </a:t>
            </a:r>
            <a:r>
              <a:rPr lang="en-US" b="0"/>
              <a:t>And if there is not a working platform, wear a harness and lanyard and be clipped on to a secure anchor point.  </a:t>
            </a:r>
          </a:p>
          <a:p>
            <a:pPr>
              <a:defRPr/>
            </a:pPr>
            <a:r>
              <a:rPr lang="en-US" b="0"/>
              <a:t>This may be </a:t>
            </a:r>
            <a:r>
              <a:rPr lang="en-US" sz="1200"/>
              <a:t>scaffolding or a track or cable fixed to the roof.</a:t>
            </a:r>
          </a:p>
          <a:p>
            <a:pPr>
              <a:defRPr/>
            </a:pPr>
            <a:endParaRPr lang="en-US" b="1"/>
          </a:p>
          <a:p>
            <a:pPr marL="0" marR="0" lvl="0" indent="0" algn="l" defTabSz="914400" rtl="0" eaLnBrk="1" fontAlgn="auto" latinLnBrk="0" hangingPunct="1">
              <a:lnSpc>
                <a:spcPct val="100000"/>
              </a:lnSpc>
              <a:spcBef>
                <a:spcPts val="0"/>
              </a:spcBef>
              <a:spcAft>
                <a:spcPts val="0"/>
              </a:spcAft>
              <a:buClrTx/>
              <a:buSzTx/>
              <a:buFontTx/>
              <a:buNone/>
              <a:tabLst/>
              <a:defRPr/>
            </a:pPr>
            <a:r>
              <a:rPr lang="en-US" b="1"/>
              <a:t>Photo by: </a:t>
            </a:r>
            <a:r>
              <a:rPr lang="en-US"/>
              <a:t>Shutterstock.com. </a:t>
            </a:r>
            <a:r>
              <a:rPr lang="en-US" sz="1200"/>
              <a:t>Further permission required for reuse. </a:t>
            </a:r>
          </a:p>
          <a:p>
            <a:pPr>
              <a:defRPr/>
            </a:pPr>
            <a:endParaRPr lang="en-US">
              <a:cs typeface="Calibri"/>
            </a:endParaRPr>
          </a:p>
          <a:p>
            <a:br>
              <a:rPr lang="en-US">
                <a:highlight>
                  <a:srgbClr val="FF00FF"/>
                </a:highlight>
                <a:cs typeface="+mn-lt"/>
              </a:rPr>
            </a:br>
            <a:endParaRPr lang="en-GB"/>
          </a:p>
        </p:txBody>
      </p:sp>
      <p:sp>
        <p:nvSpPr>
          <p:cNvPr id="4" name="Slide Number Placeholder 3"/>
          <p:cNvSpPr>
            <a:spLocks noGrp="1"/>
          </p:cNvSpPr>
          <p:nvPr>
            <p:ph type="sldNum" sz="quarter" idx="5"/>
          </p:nvPr>
        </p:nvSpPr>
        <p:spPr/>
        <p:txBody>
          <a:bodyPr/>
          <a:lstStyle/>
          <a:p>
            <a:fld id="{4728D87D-F75C-4A1C-B1D4-17454C29C32E}" type="slidenum">
              <a:rPr lang="en-GB" smtClean="0"/>
              <a:t>40</a:t>
            </a:fld>
            <a:endParaRPr lang="en-GB"/>
          </a:p>
        </p:txBody>
      </p:sp>
    </p:spTree>
    <p:extLst>
      <p:ext uri="{BB962C8B-B14F-4D97-AF65-F5344CB8AC3E}">
        <p14:creationId xmlns:p14="http://schemas.microsoft.com/office/powerpoint/2010/main" val="67964723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Narration: </a:t>
            </a:r>
            <a:r>
              <a:rPr lang="en-US" b="0" dirty="0"/>
              <a:t>Now let’s find out how to protect people below from being hit by tools or materials that accidentally fall.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There could be fellow workers or members of the community underneath the work who could get injured.</a:t>
            </a: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Photo by: </a:t>
            </a:r>
            <a:r>
              <a:rPr lang="en-US" dirty="0"/>
              <a:t>Shutterstock.com. </a:t>
            </a:r>
            <a:r>
              <a:rPr lang="en-US" sz="1200" dirty="0"/>
              <a:t>Further permission required for reuse. </a:t>
            </a:r>
          </a:p>
          <a:p>
            <a:pPr>
              <a:defRPr/>
            </a:pPr>
            <a:endParaRPr lang="en-US" dirty="0">
              <a:cs typeface="Calibri"/>
            </a:endParaRPr>
          </a:p>
          <a:p>
            <a:pPr>
              <a:defRPr/>
            </a:pPr>
            <a:r>
              <a:rPr lang="en-US" dirty="0"/>
              <a:t>​</a:t>
            </a:r>
            <a:endParaRPr lang="en-US" sz="1000" b="1" dirty="0">
              <a:highlight>
                <a:srgbClr val="FFFF00"/>
              </a:highlight>
              <a:cs typeface="Calibri" panose="020F0502020204030204"/>
            </a:endParaRPr>
          </a:p>
          <a:p>
            <a:endParaRPr lang="en-GB" dirty="0"/>
          </a:p>
        </p:txBody>
      </p:sp>
      <p:sp>
        <p:nvSpPr>
          <p:cNvPr id="4" name="Slide Number Placeholder 3"/>
          <p:cNvSpPr>
            <a:spLocks noGrp="1"/>
          </p:cNvSpPr>
          <p:nvPr>
            <p:ph type="sldNum" sz="quarter" idx="5"/>
          </p:nvPr>
        </p:nvSpPr>
        <p:spPr/>
        <p:txBody>
          <a:bodyPr/>
          <a:lstStyle/>
          <a:p>
            <a:fld id="{4728D87D-F75C-4A1C-B1D4-17454C29C32E}" type="slidenum">
              <a:rPr lang="en-GB" smtClean="0"/>
              <a:t>41</a:t>
            </a:fld>
            <a:endParaRPr lang="en-GB"/>
          </a:p>
        </p:txBody>
      </p:sp>
    </p:spTree>
    <p:extLst>
      <p:ext uri="{BB962C8B-B14F-4D97-AF65-F5344CB8AC3E}">
        <p14:creationId xmlns:p14="http://schemas.microsoft.com/office/powerpoint/2010/main" val="340480047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1"/>
              <a:t>Narration:  </a:t>
            </a:r>
            <a:r>
              <a:rPr lang="en-US"/>
              <a:t>Keep people out of the area below where you are working with fencing, like in this image, and signs like this one.</a:t>
            </a:r>
          </a:p>
          <a:p>
            <a:pPr>
              <a:defRPr/>
            </a:pPr>
            <a:r>
              <a:rPr lang="en-US" b="0"/>
              <a:t>If the area is a community space, like a footpath, it will need to be closed and an alternative footpath set up </a:t>
            </a:r>
            <a:r>
              <a:rPr lang="en-US"/>
              <a:t>for</a:t>
            </a:r>
            <a:r>
              <a:rPr lang="en-US" b="0"/>
              <a:t> the community to use safely.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a:p>
          <a:p>
            <a:pPr>
              <a:defRPr/>
            </a:pPr>
            <a:r>
              <a:rPr lang="en-US" b="1"/>
              <a:t>Image by:​ </a:t>
            </a:r>
            <a:r>
              <a:rPr lang="en-US" b="0"/>
              <a:t>1. Icon of person on ladder:</a:t>
            </a:r>
            <a:r>
              <a:rPr lang="en-US" b="1"/>
              <a:t> </a:t>
            </a:r>
            <a:r>
              <a:rPr lang="en-US"/>
              <a:t>Shutterstock.com</a:t>
            </a:r>
            <a:endParaRPr lang="en-US">
              <a:cs typeface="Calibri"/>
            </a:endParaRPr>
          </a:p>
          <a:p>
            <a:pPr>
              <a:defRPr/>
            </a:pPr>
            <a:r>
              <a:rPr lang="en-US" sz="1000"/>
              <a:t>2. Sign: https://en.wikipedia.org/wiki/File:ISO_7010_W035.svg, public domain</a:t>
            </a:r>
            <a:endParaRPr lang="en-US" sz="1000" b="1">
              <a:highlight>
                <a:srgbClr val="FFFF00"/>
              </a:highlight>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t>​</a:t>
            </a:r>
            <a:endParaRPr lang="en-US">
              <a:highlight>
                <a:srgbClr val="FF00FF"/>
              </a:highlight>
            </a:endParaRPr>
          </a:p>
          <a:p>
            <a:br>
              <a:rPr lang="en-US">
                <a:highlight>
                  <a:srgbClr val="FF00FF"/>
                </a:highlight>
                <a:cs typeface="+mn-lt"/>
              </a:rPr>
            </a:br>
            <a:endParaRPr lang="en-GB"/>
          </a:p>
        </p:txBody>
      </p:sp>
      <p:sp>
        <p:nvSpPr>
          <p:cNvPr id="4" name="Slide Number Placeholder 3"/>
          <p:cNvSpPr>
            <a:spLocks noGrp="1"/>
          </p:cNvSpPr>
          <p:nvPr>
            <p:ph type="sldNum" sz="quarter" idx="5"/>
          </p:nvPr>
        </p:nvSpPr>
        <p:spPr/>
        <p:txBody>
          <a:bodyPr/>
          <a:lstStyle/>
          <a:p>
            <a:fld id="{4728D87D-F75C-4A1C-B1D4-17454C29C32E}" type="slidenum">
              <a:rPr lang="en-GB" smtClean="0"/>
              <a:t>42</a:t>
            </a:fld>
            <a:endParaRPr lang="en-GB"/>
          </a:p>
        </p:txBody>
      </p:sp>
    </p:spTree>
    <p:extLst>
      <p:ext uri="{BB962C8B-B14F-4D97-AF65-F5344CB8AC3E}">
        <p14:creationId xmlns:p14="http://schemas.microsoft.com/office/powerpoint/2010/main" val="212884062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Narration:  </a:t>
            </a:r>
            <a:r>
              <a:rPr lang="en-US" b="0"/>
              <a:t>Now we’ll finish this module with four key things to remember.</a:t>
            </a:r>
            <a:endParaRPr lang="en-US" b="1"/>
          </a:p>
          <a:p>
            <a:endParaRPr lang="en-US" sz="1300" b="1"/>
          </a:p>
          <a:p>
            <a:r>
              <a:rPr lang="en-US" sz="1300" b="1"/>
              <a:t>Image by: </a:t>
            </a:r>
            <a:r>
              <a:rPr lang="en-US" sz="1200" b="0" i="0">
                <a:solidFill>
                  <a:srgbClr val="212124"/>
                </a:solidFill>
                <a:effectLst/>
                <a:latin typeface="Proxima Nova"/>
              </a:rPr>
              <a:t>© </a:t>
            </a:r>
            <a:r>
              <a:rPr lang="en-US" sz="1300" b="0"/>
              <a:t>World Bank</a:t>
            </a:r>
            <a:endParaRPr lang="en-US" sz="1300" b="1"/>
          </a:p>
          <a:p>
            <a:r>
              <a:rPr lang="en-GB"/>
              <a:t> </a:t>
            </a:r>
          </a:p>
        </p:txBody>
      </p:sp>
      <p:sp>
        <p:nvSpPr>
          <p:cNvPr id="4" name="Slide Number Placeholder 3"/>
          <p:cNvSpPr>
            <a:spLocks noGrp="1"/>
          </p:cNvSpPr>
          <p:nvPr>
            <p:ph type="sldNum" sz="quarter" idx="5"/>
          </p:nvPr>
        </p:nvSpPr>
        <p:spPr/>
        <p:txBody>
          <a:bodyPr/>
          <a:lstStyle/>
          <a:p>
            <a:fld id="{4728D87D-F75C-4A1C-B1D4-17454C29C32E}" type="slidenum">
              <a:rPr lang="en-GB" smtClean="0"/>
              <a:t>43</a:t>
            </a:fld>
            <a:endParaRPr lang="en-GB"/>
          </a:p>
        </p:txBody>
      </p:sp>
      <p:sp>
        <p:nvSpPr>
          <p:cNvPr id="5" name="Date Placeholder 4">
            <a:extLst>
              <a:ext uri="{FF2B5EF4-FFF2-40B4-BE49-F238E27FC236}">
                <a16:creationId xmlns:a16="http://schemas.microsoft.com/office/drawing/2014/main" id="{36B3E536-CD2D-4F47-885C-2518CD1DC418}"/>
              </a:ext>
            </a:extLst>
          </p:cNvPr>
          <p:cNvSpPr>
            <a:spLocks noGrp="1"/>
          </p:cNvSpPr>
          <p:nvPr>
            <p:ph type="dt" idx="1"/>
          </p:nvPr>
        </p:nvSpPr>
        <p:spPr/>
        <p:txBody>
          <a:bodyPr/>
          <a:lstStyle/>
          <a:p>
            <a:fld id="{2FCBC42D-ECB1-4518-81A8-B7273CBCC9D5}" type="datetime1">
              <a:rPr lang="en-GB" smtClean="0"/>
              <a:t>31/05/2023</a:t>
            </a:fld>
            <a:endParaRPr lang="en-GB"/>
          </a:p>
        </p:txBody>
      </p:sp>
    </p:spTree>
    <p:extLst>
      <p:ext uri="{BB962C8B-B14F-4D97-AF65-F5344CB8AC3E}">
        <p14:creationId xmlns:p14="http://schemas.microsoft.com/office/powerpoint/2010/main" val="324486862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90661">
              <a:defRPr/>
            </a:pPr>
            <a:r>
              <a:rPr lang="en-US" b="1" dirty="0"/>
              <a:t>Narration:  </a:t>
            </a:r>
          </a:p>
          <a:p>
            <a:pPr marL="228600" indent="-228600" defTabSz="990661">
              <a:buAutoNum type="arabicPeriod"/>
              <a:defRPr/>
            </a:pPr>
            <a:r>
              <a:rPr lang="en-US" b="0" dirty="0"/>
              <a:t>Check there are barriers at the edge of anywhere you or materials could fall from</a:t>
            </a:r>
            <a:r>
              <a:rPr lang="en-US" dirty="0"/>
              <a:t> </a:t>
            </a:r>
            <a:endParaRPr lang="en-US" b="0" dirty="0">
              <a:cs typeface="Calibri"/>
            </a:endParaRPr>
          </a:p>
          <a:p>
            <a:pPr marL="228600" indent="-228600" defTabSz="990661">
              <a:buAutoNum type="arabicPeriod"/>
              <a:defRPr/>
            </a:pPr>
            <a:r>
              <a:rPr lang="en-US" b="0" dirty="0"/>
              <a:t>Use stairs or secure ladders to get up and down</a:t>
            </a:r>
          </a:p>
          <a:p>
            <a:pPr marL="228600" indent="-228600" defTabSz="990661">
              <a:buAutoNum type="arabicPeriod"/>
              <a:defRPr/>
            </a:pPr>
            <a:r>
              <a:rPr lang="en-US" b="0" dirty="0"/>
              <a:t>Wear your harness and clip your lanyard on a secure point</a:t>
            </a:r>
            <a:endParaRPr lang="en-US" dirty="0"/>
          </a:p>
          <a:p>
            <a:pPr marL="228600" indent="-228600" defTabSz="990661">
              <a:buAutoNum type="arabicPeriod"/>
              <a:defRPr/>
            </a:pPr>
            <a:r>
              <a:rPr lang="en-US" dirty="0"/>
              <a:t>Keep people out of the area below you.</a:t>
            </a:r>
          </a:p>
          <a:p>
            <a:pPr marL="0" indent="0" defTabSz="990661">
              <a:buNone/>
              <a:defRPr/>
            </a:pPr>
            <a:r>
              <a:rPr lang="en-US" b="0" i="0" dirty="0">
                <a:solidFill>
                  <a:srgbClr val="000000"/>
                </a:solidFill>
                <a:effectLst/>
                <a:latin typeface="WordVisi_MSFontService"/>
              </a:rPr>
              <a:t>Now that you know how to work at height safely, we’ll explore what you need to do to work safely on or next to a road in Module 16.</a:t>
            </a:r>
          </a:p>
          <a:p>
            <a:pPr marL="0" indent="0" defTabSz="990661">
              <a:buNone/>
              <a:defRPr/>
            </a:pPr>
            <a:endParaRPr lang="en-US" sz="13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t>Photo by: </a:t>
            </a:r>
            <a:r>
              <a:rPr lang="en-US" sz="1400" b="0" i="0" dirty="0">
                <a:solidFill>
                  <a:srgbClr val="212124"/>
                </a:solidFill>
                <a:effectLst/>
                <a:latin typeface="Proxima Nova"/>
              </a:rPr>
              <a:t>© World Bank</a:t>
            </a:r>
            <a:r>
              <a:rPr lang="en-US" sz="1400" b="0" i="0" dirty="0">
                <a:solidFill>
                  <a:srgbClr val="212124"/>
                </a:solidFill>
                <a:effectLst/>
                <a:latin typeface="Proxima Nova"/>
                <a:cs typeface="Calibri"/>
              </a:rPr>
              <a:t>. </a:t>
            </a:r>
            <a:r>
              <a:rPr lang="en-US" sz="1400" dirty="0"/>
              <a:t>Further permission required for reuse.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a:p>
        </p:txBody>
      </p:sp>
      <p:sp>
        <p:nvSpPr>
          <p:cNvPr id="4" name="Slide Number Placeholder 3"/>
          <p:cNvSpPr>
            <a:spLocks noGrp="1"/>
          </p:cNvSpPr>
          <p:nvPr>
            <p:ph type="sldNum" sz="quarter" idx="5"/>
          </p:nvPr>
        </p:nvSpPr>
        <p:spPr/>
        <p:txBody>
          <a:bodyPr/>
          <a:lstStyle/>
          <a:p>
            <a:fld id="{4728D87D-F75C-4A1C-B1D4-17454C29C32E}" type="slidenum">
              <a:rPr lang="en-GB" smtClean="0"/>
              <a:t>44</a:t>
            </a:fld>
            <a:endParaRPr lang="en-GB"/>
          </a:p>
        </p:txBody>
      </p:sp>
      <p:sp>
        <p:nvSpPr>
          <p:cNvPr id="5" name="Date Placeholder 4">
            <a:extLst>
              <a:ext uri="{FF2B5EF4-FFF2-40B4-BE49-F238E27FC236}">
                <a16:creationId xmlns:a16="http://schemas.microsoft.com/office/drawing/2014/main" id="{2C275FDD-BADD-4F35-B28D-BD7214F1DCFE}"/>
              </a:ext>
            </a:extLst>
          </p:cNvPr>
          <p:cNvSpPr>
            <a:spLocks noGrp="1"/>
          </p:cNvSpPr>
          <p:nvPr>
            <p:ph type="dt" idx="1"/>
          </p:nvPr>
        </p:nvSpPr>
        <p:spPr/>
        <p:txBody>
          <a:bodyPr/>
          <a:lstStyle/>
          <a:p>
            <a:fld id="{B859CAC8-DF03-49DE-88AB-2261A4E49064}" type="datetime1">
              <a:rPr lang="en-GB" smtClean="0"/>
              <a:t>31/05/2023</a:t>
            </a:fld>
            <a:endParaRPr lang="en-GB"/>
          </a:p>
        </p:txBody>
      </p:sp>
    </p:spTree>
    <p:extLst>
      <p:ext uri="{BB962C8B-B14F-4D97-AF65-F5344CB8AC3E}">
        <p14:creationId xmlns:p14="http://schemas.microsoft.com/office/powerpoint/2010/main" val="3611386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1"/>
              <a:t>Narration: </a:t>
            </a:r>
            <a:r>
              <a:rPr lang="en-US"/>
              <a:t>And here’s a hole in the floor that someone could easily fall into and seriously hurt themselves.</a:t>
            </a:r>
            <a:endParaRPr lang="en-US" b="1"/>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a:p>
          <a:p>
            <a:pPr>
              <a:defRPr/>
            </a:pPr>
            <a:r>
              <a:rPr lang="en-US" b="1"/>
              <a:t>Photo by: </a:t>
            </a:r>
            <a:r>
              <a:rPr lang="en-US"/>
              <a:t>Shutterstock</a:t>
            </a:r>
            <a:r>
              <a:rPr lang="en-US" sz="1200"/>
              <a:t>.com</a:t>
            </a:r>
            <a:endParaRPr lang="en-US" sz="100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t>​</a:t>
            </a:r>
            <a:endParaRPr lang="en-US">
              <a:highlight>
                <a:srgbClr val="FF00FF"/>
              </a:highlight>
            </a:endParaRPr>
          </a:p>
          <a:p>
            <a:br>
              <a:rPr lang="en-US">
                <a:highlight>
                  <a:srgbClr val="FF00FF"/>
                </a:highlight>
                <a:cs typeface="+mn-lt"/>
              </a:rPr>
            </a:br>
            <a:endParaRPr lang="en-GB"/>
          </a:p>
        </p:txBody>
      </p:sp>
      <p:sp>
        <p:nvSpPr>
          <p:cNvPr id="4" name="Slide Number Placeholder 3"/>
          <p:cNvSpPr>
            <a:spLocks noGrp="1"/>
          </p:cNvSpPr>
          <p:nvPr>
            <p:ph type="sldNum" sz="quarter" idx="5"/>
          </p:nvPr>
        </p:nvSpPr>
        <p:spPr/>
        <p:txBody>
          <a:bodyPr/>
          <a:lstStyle/>
          <a:p>
            <a:fld id="{4728D87D-F75C-4A1C-B1D4-17454C29C32E}" type="slidenum">
              <a:rPr lang="en-GB" smtClean="0"/>
              <a:t>5</a:t>
            </a:fld>
            <a:endParaRPr lang="en-GB"/>
          </a:p>
        </p:txBody>
      </p:sp>
    </p:spTree>
    <p:extLst>
      <p:ext uri="{BB962C8B-B14F-4D97-AF65-F5344CB8AC3E}">
        <p14:creationId xmlns:p14="http://schemas.microsoft.com/office/powerpoint/2010/main" val="13769439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1"/>
              <a:t>Narration:</a:t>
            </a:r>
            <a:r>
              <a:rPr lang="en-US" b="0"/>
              <a:t> Now we’ll look at simple things that you can </a:t>
            </a:r>
            <a:r>
              <a:rPr lang="en-US"/>
              <a:t>do </a:t>
            </a:r>
            <a:r>
              <a:rPr lang="en-US" b="0"/>
              <a:t>to prevent </a:t>
            </a:r>
            <a:r>
              <a:rPr lang="en-US"/>
              <a:t>yourself and others </a:t>
            </a:r>
            <a:r>
              <a:rPr lang="en-US" b="0"/>
              <a:t>from falling.</a:t>
            </a:r>
            <a:endParaRPr lang="en-US" b="1"/>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a:p>
          <a:p>
            <a:pPr marL="0" marR="0" lvl="0" indent="0" algn="l" defTabSz="914400" rtl="0" eaLnBrk="1" fontAlgn="auto" latinLnBrk="0" hangingPunct="1">
              <a:lnSpc>
                <a:spcPct val="100000"/>
              </a:lnSpc>
              <a:spcBef>
                <a:spcPts val="0"/>
              </a:spcBef>
              <a:spcAft>
                <a:spcPts val="0"/>
              </a:spcAft>
              <a:buClrTx/>
              <a:buSzTx/>
              <a:buFontTx/>
              <a:buNone/>
              <a:tabLst/>
              <a:defRPr/>
            </a:pPr>
            <a:r>
              <a:rPr lang="en-US" b="1"/>
              <a:t>Photo by:  </a:t>
            </a:r>
            <a:r>
              <a:rPr lang="en-US"/>
              <a:t>Shutterstock.com. </a:t>
            </a:r>
            <a:r>
              <a:rPr lang="en-US" sz="1200"/>
              <a:t>Further permission required for reuse. </a:t>
            </a:r>
          </a:p>
          <a:p>
            <a:endParaRPr lang="en-US"/>
          </a:p>
          <a:p>
            <a:endParaRPr lang="en-US" b="1">
              <a:cs typeface="Calibri"/>
            </a:endParaRPr>
          </a:p>
          <a:p>
            <a:endParaRPr lang="en-GB"/>
          </a:p>
        </p:txBody>
      </p:sp>
      <p:sp>
        <p:nvSpPr>
          <p:cNvPr id="4" name="Slide Number Placeholder 3"/>
          <p:cNvSpPr>
            <a:spLocks noGrp="1"/>
          </p:cNvSpPr>
          <p:nvPr>
            <p:ph type="sldNum" sz="quarter" idx="5"/>
          </p:nvPr>
        </p:nvSpPr>
        <p:spPr/>
        <p:txBody>
          <a:bodyPr/>
          <a:lstStyle/>
          <a:p>
            <a:fld id="{4728D87D-F75C-4A1C-B1D4-17454C29C32E}" type="slidenum">
              <a:rPr lang="en-GB" smtClean="0"/>
              <a:t>6</a:t>
            </a:fld>
            <a:endParaRPr lang="en-GB"/>
          </a:p>
        </p:txBody>
      </p:sp>
    </p:spTree>
    <p:extLst>
      <p:ext uri="{BB962C8B-B14F-4D97-AF65-F5344CB8AC3E}">
        <p14:creationId xmlns:p14="http://schemas.microsoft.com/office/powerpoint/2010/main" val="23099648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1"/>
              <a:t>Narration: </a:t>
            </a:r>
            <a:r>
              <a:rPr lang="en-US"/>
              <a:t>Use safe access like </a:t>
            </a:r>
            <a:r>
              <a:rPr lang="en-US" sz="1100"/>
              <a:t>stairs or secure ladders</a:t>
            </a:r>
            <a:r>
              <a:rPr lang="en-US"/>
              <a:t> to get up and down from heights, and to move from place to place.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Never jump or climb up or down.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a:p>
          <a:p>
            <a:pPr marL="0" marR="0" lvl="0" indent="0" algn="l" defTabSz="914400" rtl="0" eaLnBrk="1" fontAlgn="auto" latinLnBrk="0" hangingPunct="1">
              <a:lnSpc>
                <a:spcPct val="100000"/>
              </a:lnSpc>
              <a:spcBef>
                <a:spcPts val="0"/>
              </a:spcBef>
              <a:spcAft>
                <a:spcPts val="0"/>
              </a:spcAft>
              <a:buClrTx/>
              <a:buSzTx/>
              <a:buFontTx/>
              <a:buNone/>
              <a:tabLst/>
              <a:defRPr/>
            </a:pPr>
            <a:r>
              <a:rPr lang="en-US" b="1"/>
              <a:t>Photo by: </a:t>
            </a:r>
            <a:r>
              <a:rPr lang="en-US"/>
              <a:t>Shutterstock.com</a:t>
            </a:r>
            <a:endParaRPr lang="en-US">
              <a:cs typeface="Calibri"/>
            </a:endParaRPr>
          </a:p>
          <a:p>
            <a:endParaRPr lang="en-US" b="1">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highlight>
                <a:srgbClr val="FF00FF"/>
              </a:highlight>
            </a:endParaRPr>
          </a:p>
          <a:p>
            <a:br>
              <a:rPr lang="en-US">
                <a:highlight>
                  <a:srgbClr val="FF00FF"/>
                </a:highlight>
                <a:cs typeface="+mn-lt"/>
              </a:rPr>
            </a:br>
            <a:endParaRPr lang="en-GB"/>
          </a:p>
        </p:txBody>
      </p:sp>
      <p:sp>
        <p:nvSpPr>
          <p:cNvPr id="4" name="Slide Number Placeholder 3"/>
          <p:cNvSpPr>
            <a:spLocks noGrp="1"/>
          </p:cNvSpPr>
          <p:nvPr>
            <p:ph type="sldNum" sz="quarter" idx="5"/>
          </p:nvPr>
        </p:nvSpPr>
        <p:spPr/>
        <p:txBody>
          <a:bodyPr/>
          <a:lstStyle/>
          <a:p>
            <a:fld id="{4728D87D-F75C-4A1C-B1D4-17454C29C32E}" type="slidenum">
              <a:rPr lang="en-GB" smtClean="0"/>
              <a:t>7</a:t>
            </a:fld>
            <a:endParaRPr lang="en-GB"/>
          </a:p>
        </p:txBody>
      </p:sp>
    </p:spTree>
    <p:extLst>
      <p:ext uri="{BB962C8B-B14F-4D97-AF65-F5344CB8AC3E}">
        <p14:creationId xmlns:p14="http://schemas.microsoft.com/office/powerpoint/2010/main" val="41863715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1"/>
              <a:t>Narration: </a:t>
            </a:r>
            <a:r>
              <a:rPr lang="en-US" sz="1200"/>
              <a:t>A barrier like this with guard rails, should be in place anywhere you could fall from – stairs, platforms, scaffolding, floor openings, </a:t>
            </a:r>
            <a:r>
              <a:rPr lang="en-US"/>
              <a:t>ramps, </a:t>
            </a:r>
            <a:r>
              <a:rPr lang="en-US" sz="1200"/>
              <a:t>or </a:t>
            </a:r>
            <a:r>
              <a:rPr lang="en-US"/>
              <a:t>above machines</a:t>
            </a:r>
            <a:r>
              <a:rPr lang="en-US" sz="1200"/>
              <a:t>. </a:t>
            </a:r>
          </a:p>
          <a:p>
            <a:pPr>
              <a:defRPr/>
            </a:pPr>
            <a:r>
              <a:rPr lang="en-US" sz="1200" b="0"/>
              <a:t>The</a:t>
            </a:r>
            <a:r>
              <a:rPr lang="en-US" b="0"/>
              <a:t> guard-rails are to stop you falling over the edge and the toe boards are to prevent</a:t>
            </a:r>
            <a:r>
              <a:rPr lang="en-US"/>
              <a:t> tools and materials falling off and hitting someone below.  </a:t>
            </a:r>
          </a:p>
          <a:p>
            <a:pPr>
              <a:defRPr/>
            </a:pPr>
            <a:r>
              <a:rPr lang="en-US"/>
              <a:t>Another option for a hole in the floor </a:t>
            </a:r>
            <a:r>
              <a:rPr lang="en-US" sz="1200"/>
              <a:t>is to cover it with a cover strong enough to support the weight of anything that may be put on it or people that may stand on it.</a:t>
            </a:r>
            <a:endParaRPr lang="en-US" b="1"/>
          </a:p>
          <a:p>
            <a:pPr>
              <a:defRPr/>
            </a:pPr>
            <a:endParaRPr lang="en-US"/>
          </a:p>
          <a:p>
            <a:pPr>
              <a:defRPr/>
            </a:pPr>
            <a:r>
              <a:rPr lang="en-US" b="1"/>
              <a:t>Photo by: </a:t>
            </a:r>
            <a:r>
              <a:rPr lang="en-US"/>
              <a:t>Shutterstock.com</a:t>
            </a:r>
            <a:endParaRPr lang="en-US">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highlight>
                <a:srgbClr val="FF00FF"/>
              </a:highlight>
            </a:endParaRPr>
          </a:p>
          <a:p>
            <a:br>
              <a:rPr lang="en-US">
                <a:highlight>
                  <a:srgbClr val="FF00FF"/>
                </a:highlight>
                <a:cs typeface="+mn-lt"/>
              </a:rPr>
            </a:br>
            <a:endParaRPr lang="en-GB"/>
          </a:p>
        </p:txBody>
      </p:sp>
      <p:sp>
        <p:nvSpPr>
          <p:cNvPr id="4" name="Slide Number Placeholder 3"/>
          <p:cNvSpPr>
            <a:spLocks noGrp="1"/>
          </p:cNvSpPr>
          <p:nvPr>
            <p:ph type="sldNum" sz="quarter" idx="5"/>
          </p:nvPr>
        </p:nvSpPr>
        <p:spPr/>
        <p:txBody>
          <a:bodyPr/>
          <a:lstStyle/>
          <a:p>
            <a:fld id="{4728D87D-F75C-4A1C-B1D4-17454C29C32E}" type="slidenum">
              <a:rPr lang="en-GB" smtClean="0"/>
              <a:t>8</a:t>
            </a:fld>
            <a:endParaRPr lang="en-GB"/>
          </a:p>
        </p:txBody>
      </p:sp>
    </p:spTree>
    <p:extLst>
      <p:ext uri="{BB962C8B-B14F-4D97-AF65-F5344CB8AC3E}">
        <p14:creationId xmlns:p14="http://schemas.microsoft.com/office/powerpoint/2010/main" val="2827186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1"/>
              <a:t>Narration: </a:t>
            </a:r>
            <a:r>
              <a:rPr lang="en-US"/>
              <a:t>Watch out for areas that are marked off or signs to warn you of places you could fall from. </a:t>
            </a:r>
          </a:p>
          <a:p>
            <a:pPr>
              <a:defRPr/>
            </a:pPr>
            <a:r>
              <a:rPr lang="en-US"/>
              <a:t>This yellow triangle sign let's you know that there is a risk of falling so you need to take extra care. </a:t>
            </a:r>
          </a:p>
          <a:p>
            <a:pPr>
              <a:defRPr/>
            </a:pPr>
            <a:endParaRPr lang="en-US"/>
          </a:p>
          <a:p>
            <a:pPr>
              <a:defRPr/>
            </a:pPr>
            <a:r>
              <a:rPr lang="en-US" b="1"/>
              <a:t>Image by: </a:t>
            </a:r>
            <a:r>
              <a:rPr lang="en-US"/>
              <a:t> </a:t>
            </a:r>
            <a:r>
              <a:rPr lang="en-US">
                <a:hlinkClick r:id="rId3"/>
              </a:rPr>
              <a:t>https://en.wikipedia.org/wiki/ISO_7010</a:t>
            </a:r>
            <a:r>
              <a:rPr lang="en-US"/>
              <a:t>, public domain  </a:t>
            </a:r>
            <a:endParaRPr lang="en-US">
              <a:highlight>
                <a:srgbClr val="FF00FF"/>
              </a:highlight>
            </a:endParaRPr>
          </a:p>
          <a:p>
            <a:br>
              <a:rPr lang="en-US">
                <a:highlight>
                  <a:srgbClr val="FF00FF"/>
                </a:highlight>
                <a:cs typeface="+mn-lt"/>
              </a:rPr>
            </a:br>
            <a:endParaRPr lang="en-GB"/>
          </a:p>
        </p:txBody>
      </p:sp>
      <p:sp>
        <p:nvSpPr>
          <p:cNvPr id="4" name="Slide Number Placeholder 3"/>
          <p:cNvSpPr>
            <a:spLocks noGrp="1"/>
          </p:cNvSpPr>
          <p:nvPr>
            <p:ph type="sldNum" sz="quarter" idx="5"/>
          </p:nvPr>
        </p:nvSpPr>
        <p:spPr/>
        <p:txBody>
          <a:bodyPr/>
          <a:lstStyle/>
          <a:p>
            <a:fld id="{4728D87D-F75C-4A1C-B1D4-17454C29C32E}" type="slidenum">
              <a:rPr lang="en-GB" smtClean="0"/>
              <a:t>9</a:t>
            </a:fld>
            <a:endParaRPr lang="en-GB"/>
          </a:p>
        </p:txBody>
      </p:sp>
    </p:spTree>
    <p:extLst>
      <p:ext uri="{BB962C8B-B14F-4D97-AF65-F5344CB8AC3E}">
        <p14:creationId xmlns:p14="http://schemas.microsoft.com/office/powerpoint/2010/main" val="12863309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ext Left">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E157F420-9766-4271-8835-1998405F7D47}"/>
              </a:ext>
            </a:extLst>
          </p:cNvPr>
          <p:cNvSpPr>
            <a:spLocks noGrp="1"/>
          </p:cNvSpPr>
          <p:nvPr>
            <p:ph type="subTitle" idx="1"/>
          </p:nvPr>
        </p:nvSpPr>
        <p:spPr>
          <a:xfrm>
            <a:off x="666749" y="914400"/>
            <a:ext cx="4576763" cy="5143500"/>
          </a:xfrm>
          <a:prstGeom prst="rect">
            <a:avLst/>
          </a:prstGeom>
        </p:spPr>
        <p:txBody>
          <a:bodyPr>
            <a:normAutofit/>
          </a:bodyPr>
          <a:lstStyle>
            <a:lvl1pPr marL="342900" indent="-342900" algn="l">
              <a:buFont typeface="Arial" charset="0"/>
              <a:buChar char="•"/>
              <a:defRPr sz="2800">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grpSp>
        <p:nvGrpSpPr>
          <p:cNvPr id="7" name="Group 6"/>
          <p:cNvGrpSpPr/>
          <p:nvPr userDrawn="1"/>
        </p:nvGrpSpPr>
        <p:grpSpPr>
          <a:xfrm>
            <a:off x="-5" y="-20581"/>
            <a:ext cx="7715255" cy="615363"/>
            <a:chOff x="-5" y="-20581"/>
            <a:chExt cx="7715255" cy="615363"/>
          </a:xfrm>
        </p:grpSpPr>
        <p:sp>
          <p:nvSpPr>
            <p:cNvPr id="8" name="Rectangle 8"/>
            <p:cNvSpPr/>
            <p:nvPr userDrawn="1"/>
          </p:nvSpPr>
          <p:spPr>
            <a:xfrm rot="10800000" flipV="1">
              <a:off x="-5" y="-20581"/>
              <a:ext cx="4783540" cy="615363"/>
            </a:xfrm>
            <a:custGeom>
              <a:avLst/>
              <a:gdLst>
                <a:gd name="connsiteX0" fmla="*/ 0 w 8362950"/>
                <a:gd name="connsiteY0" fmla="*/ 0 h 589441"/>
                <a:gd name="connsiteX1" fmla="*/ 8362950 w 8362950"/>
                <a:gd name="connsiteY1" fmla="*/ 0 h 589441"/>
                <a:gd name="connsiteX2" fmla="*/ 8362950 w 8362950"/>
                <a:gd name="connsiteY2" fmla="*/ 589441 h 589441"/>
                <a:gd name="connsiteX3" fmla="*/ 0 w 8362950"/>
                <a:gd name="connsiteY3" fmla="*/ 589441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542925 w 8362950"/>
                <a:gd name="connsiteY3" fmla="*/ 589441 h 589441"/>
                <a:gd name="connsiteX4" fmla="*/ 0 w 8362950"/>
                <a:gd name="connsiteY4" fmla="*/ 0 h 589441"/>
                <a:gd name="connsiteX0" fmla="*/ 0 w 8328477"/>
                <a:gd name="connsiteY0" fmla="*/ 0 h 589441"/>
                <a:gd name="connsiteX1" fmla="*/ 8328477 w 8328477"/>
                <a:gd name="connsiteY1" fmla="*/ 0 h 589441"/>
                <a:gd name="connsiteX2" fmla="*/ 8328477 w 8328477"/>
                <a:gd name="connsiteY2" fmla="*/ 589441 h 589441"/>
                <a:gd name="connsiteX3" fmla="*/ 508452 w 8328477"/>
                <a:gd name="connsiteY3" fmla="*/ 589441 h 589441"/>
                <a:gd name="connsiteX4" fmla="*/ 0 w 8328477"/>
                <a:gd name="connsiteY4" fmla="*/ 0 h 589441"/>
                <a:gd name="connsiteX0" fmla="*/ 0 w 8328477"/>
                <a:gd name="connsiteY0" fmla="*/ 0 h 603127"/>
                <a:gd name="connsiteX1" fmla="*/ 8328477 w 8328477"/>
                <a:gd name="connsiteY1" fmla="*/ 0 h 603127"/>
                <a:gd name="connsiteX2" fmla="*/ 8328477 w 8328477"/>
                <a:gd name="connsiteY2" fmla="*/ 589441 h 603127"/>
                <a:gd name="connsiteX3" fmla="*/ 314981 w 8328477"/>
                <a:gd name="connsiteY3" fmla="*/ 603127 h 603127"/>
                <a:gd name="connsiteX4" fmla="*/ 0 w 8328477"/>
                <a:gd name="connsiteY4" fmla="*/ 0 h 603127"/>
                <a:gd name="connsiteX0" fmla="*/ 0 w 8328477"/>
                <a:gd name="connsiteY0" fmla="*/ 0 h 589441"/>
                <a:gd name="connsiteX1" fmla="*/ 8328477 w 8328477"/>
                <a:gd name="connsiteY1" fmla="*/ 0 h 589441"/>
                <a:gd name="connsiteX2" fmla="*/ 8328477 w 8328477"/>
                <a:gd name="connsiteY2" fmla="*/ 589441 h 589441"/>
                <a:gd name="connsiteX3" fmla="*/ 245884 w 8328477"/>
                <a:gd name="connsiteY3" fmla="*/ 589441 h 589441"/>
                <a:gd name="connsiteX4" fmla="*/ 0 w 8328477"/>
                <a:gd name="connsiteY4" fmla="*/ 0 h 589441"/>
                <a:gd name="connsiteX0" fmla="*/ 2462713 w 8082593"/>
                <a:gd name="connsiteY0" fmla="*/ 218970 h 589441"/>
                <a:gd name="connsiteX1" fmla="*/ 8082593 w 8082593"/>
                <a:gd name="connsiteY1" fmla="*/ 0 h 589441"/>
                <a:gd name="connsiteX2" fmla="*/ 8082593 w 8082593"/>
                <a:gd name="connsiteY2" fmla="*/ 589441 h 589441"/>
                <a:gd name="connsiteX3" fmla="*/ 0 w 8082593"/>
                <a:gd name="connsiteY3" fmla="*/ 589441 h 589441"/>
                <a:gd name="connsiteX4" fmla="*/ 2462713 w 8082593"/>
                <a:gd name="connsiteY4" fmla="*/ 218970 h 589441"/>
                <a:gd name="connsiteX0" fmla="*/ 3291875 w 8082593"/>
                <a:gd name="connsiteY0" fmla="*/ 21897 h 589441"/>
                <a:gd name="connsiteX1" fmla="*/ 8082593 w 8082593"/>
                <a:gd name="connsiteY1" fmla="*/ 0 h 589441"/>
                <a:gd name="connsiteX2" fmla="*/ 8082593 w 8082593"/>
                <a:gd name="connsiteY2" fmla="*/ 589441 h 589441"/>
                <a:gd name="connsiteX3" fmla="*/ 0 w 8082593"/>
                <a:gd name="connsiteY3" fmla="*/ 589441 h 589441"/>
                <a:gd name="connsiteX4" fmla="*/ 3291875 w 8082593"/>
                <a:gd name="connsiteY4" fmla="*/ 21897 h 589441"/>
                <a:gd name="connsiteX0" fmla="*/ 0 w 4790718"/>
                <a:gd name="connsiteY0" fmla="*/ 21897 h 589441"/>
                <a:gd name="connsiteX1" fmla="*/ 4790718 w 4790718"/>
                <a:gd name="connsiteY1" fmla="*/ 0 h 589441"/>
                <a:gd name="connsiteX2" fmla="*/ 4790718 w 4790718"/>
                <a:gd name="connsiteY2" fmla="*/ 589441 h 589441"/>
                <a:gd name="connsiteX3" fmla="*/ 489105 w 4790718"/>
                <a:gd name="connsiteY3" fmla="*/ 589441 h 589441"/>
                <a:gd name="connsiteX4" fmla="*/ 0 w 4790718"/>
                <a:gd name="connsiteY4" fmla="*/ 21897 h 589441"/>
                <a:gd name="connsiteX0" fmla="*/ 0 w 4790718"/>
                <a:gd name="connsiteY0" fmla="*/ 10949 h 589441"/>
                <a:gd name="connsiteX1" fmla="*/ 4790718 w 4790718"/>
                <a:gd name="connsiteY1" fmla="*/ 0 h 589441"/>
                <a:gd name="connsiteX2" fmla="*/ 4790718 w 4790718"/>
                <a:gd name="connsiteY2" fmla="*/ 589441 h 589441"/>
                <a:gd name="connsiteX3" fmla="*/ 489105 w 4790718"/>
                <a:gd name="connsiteY3" fmla="*/ 589441 h 589441"/>
                <a:gd name="connsiteX4" fmla="*/ 0 w 4790718"/>
                <a:gd name="connsiteY4" fmla="*/ 10949 h 589441"/>
                <a:gd name="connsiteX0" fmla="*/ 0 w 5405980"/>
                <a:gd name="connsiteY0" fmla="*/ 23643 h 589441"/>
                <a:gd name="connsiteX1" fmla="*/ 5405980 w 5405980"/>
                <a:gd name="connsiteY1" fmla="*/ 0 h 589441"/>
                <a:gd name="connsiteX2" fmla="*/ 5405980 w 5405980"/>
                <a:gd name="connsiteY2" fmla="*/ 589441 h 589441"/>
                <a:gd name="connsiteX3" fmla="*/ 1104367 w 5405980"/>
                <a:gd name="connsiteY3" fmla="*/ 589441 h 589441"/>
                <a:gd name="connsiteX4" fmla="*/ 0 w 5405980"/>
                <a:gd name="connsiteY4" fmla="*/ 23643 h 589441"/>
                <a:gd name="connsiteX0" fmla="*/ 0 w 5405980"/>
                <a:gd name="connsiteY0" fmla="*/ 23643 h 589441"/>
                <a:gd name="connsiteX1" fmla="*/ 5405980 w 5405980"/>
                <a:gd name="connsiteY1" fmla="*/ 0 h 589441"/>
                <a:gd name="connsiteX2" fmla="*/ 5405980 w 5405980"/>
                <a:gd name="connsiteY2" fmla="*/ 589441 h 589441"/>
                <a:gd name="connsiteX3" fmla="*/ 604466 w 5405980"/>
                <a:gd name="connsiteY3" fmla="*/ 589441 h 589441"/>
                <a:gd name="connsiteX4" fmla="*/ 0 w 5405980"/>
                <a:gd name="connsiteY4" fmla="*/ 23643 h 589441"/>
                <a:gd name="connsiteX0" fmla="*/ 0 w 5367526"/>
                <a:gd name="connsiteY0" fmla="*/ 23643 h 589441"/>
                <a:gd name="connsiteX1" fmla="*/ 5367526 w 5367526"/>
                <a:gd name="connsiteY1" fmla="*/ 0 h 589441"/>
                <a:gd name="connsiteX2" fmla="*/ 5367526 w 5367526"/>
                <a:gd name="connsiteY2" fmla="*/ 589441 h 589441"/>
                <a:gd name="connsiteX3" fmla="*/ 566012 w 5367526"/>
                <a:gd name="connsiteY3" fmla="*/ 589441 h 589441"/>
                <a:gd name="connsiteX4" fmla="*/ 0 w 5367526"/>
                <a:gd name="connsiteY4" fmla="*/ 23643 h 589441"/>
                <a:gd name="connsiteX0" fmla="*/ 0 w 6152466"/>
                <a:gd name="connsiteY0" fmla="*/ 23643 h 589441"/>
                <a:gd name="connsiteX1" fmla="*/ 6152466 w 6152466"/>
                <a:gd name="connsiteY1" fmla="*/ 0 h 589441"/>
                <a:gd name="connsiteX2" fmla="*/ 6152466 w 6152466"/>
                <a:gd name="connsiteY2" fmla="*/ 589441 h 589441"/>
                <a:gd name="connsiteX3" fmla="*/ 1350952 w 6152466"/>
                <a:gd name="connsiteY3" fmla="*/ 589441 h 589441"/>
                <a:gd name="connsiteX4" fmla="*/ 0 w 6152466"/>
                <a:gd name="connsiteY4" fmla="*/ 23643 h 589441"/>
                <a:gd name="connsiteX0" fmla="*/ 0 w 6218799"/>
                <a:gd name="connsiteY0" fmla="*/ 12695 h 589441"/>
                <a:gd name="connsiteX1" fmla="*/ 6218799 w 6218799"/>
                <a:gd name="connsiteY1" fmla="*/ 0 h 589441"/>
                <a:gd name="connsiteX2" fmla="*/ 6218799 w 6218799"/>
                <a:gd name="connsiteY2" fmla="*/ 589441 h 589441"/>
                <a:gd name="connsiteX3" fmla="*/ 1417285 w 6218799"/>
                <a:gd name="connsiteY3" fmla="*/ 589441 h 589441"/>
                <a:gd name="connsiteX4" fmla="*/ 0 w 6218799"/>
                <a:gd name="connsiteY4" fmla="*/ 12695 h 589441"/>
                <a:gd name="connsiteX0" fmla="*/ 0 w 6218799"/>
                <a:gd name="connsiteY0" fmla="*/ 12695 h 589441"/>
                <a:gd name="connsiteX1" fmla="*/ 6218799 w 6218799"/>
                <a:gd name="connsiteY1" fmla="*/ 0 h 589441"/>
                <a:gd name="connsiteX2" fmla="*/ 6218799 w 6218799"/>
                <a:gd name="connsiteY2" fmla="*/ 589441 h 589441"/>
                <a:gd name="connsiteX3" fmla="*/ 532845 w 6218799"/>
                <a:gd name="connsiteY3" fmla="*/ 589441 h 589441"/>
                <a:gd name="connsiteX4" fmla="*/ 0 w 6218799"/>
                <a:gd name="connsiteY4" fmla="*/ 12695 h 589441"/>
                <a:gd name="connsiteX0" fmla="*/ 0 w 6705241"/>
                <a:gd name="connsiteY0" fmla="*/ 12695 h 589441"/>
                <a:gd name="connsiteX1" fmla="*/ 6705241 w 6705241"/>
                <a:gd name="connsiteY1" fmla="*/ 0 h 589441"/>
                <a:gd name="connsiteX2" fmla="*/ 6705241 w 6705241"/>
                <a:gd name="connsiteY2" fmla="*/ 589441 h 589441"/>
                <a:gd name="connsiteX3" fmla="*/ 1019287 w 6705241"/>
                <a:gd name="connsiteY3" fmla="*/ 589441 h 589441"/>
                <a:gd name="connsiteX4" fmla="*/ 0 w 6705241"/>
                <a:gd name="connsiteY4" fmla="*/ 12695 h 589441"/>
                <a:gd name="connsiteX0" fmla="*/ 0 w 6705241"/>
                <a:gd name="connsiteY0" fmla="*/ 12695 h 589441"/>
                <a:gd name="connsiteX1" fmla="*/ 6705241 w 6705241"/>
                <a:gd name="connsiteY1" fmla="*/ 0 h 589441"/>
                <a:gd name="connsiteX2" fmla="*/ 6705241 w 6705241"/>
                <a:gd name="connsiteY2" fmla="*/ 589441 h 589441"/>
                <a:gd name="connsiteX3" fmla="*/ 731844 w 6705241"/>
                <a:gd name="connsiteY3" fmla="*/ 578492 h 589441"/>
                <a:gd name="connsiteX4" fmla="*/ 0 w 6705241"/>
                <a:gd name="connsiteY4" fmla="*/ 12695 h 589441"/>
                <a:gd name="connsiteX0" fmla="*/ 0 w 6705241"/>
                <a:gd name="connsiteY0" fmla="*/ 12695 h 589441"/>
                <a:gd name="connsiteX1" fmla="*/ 6705241 w 6705241"/>
                <a:gd name="connsiteY1" fmla="*/ 0 h 589441"/>
                <a:gd name="connsiteX2" fmla="*/ 6705241 w 6705241"/>
                <a:gd name="connsiteY2" fmla="*/ 589441 h 589441"/>
                <a:gd name="connsiteX3" fmla="*/ 742900 w 6705241"/>
                <a:gd name="connsiteY3" fmla="*/ 589441 h 589441"/>
                <a:gd name="connsiteX4" fmla="*/ 0 w 6705241"/>
                <a:gd name="connsiteY4" fmla="*/ 12695 h 589441"/>
                <a:gd name="connsiteX0" fmla="*/ 0 w 6627853"/>
                <a:gd name="connsiteY0" fmla="*/ 12695 h 589441"/>
                <a:gd name="connsiteX1" fmla="*/ 6627853 w 6627853"/>
                <a:gd name="connsiteY1" fmla="*/ 0 h 589441"/>
                <a:gd name="connsiteX2" fmla="*/ 6627853 w 6627853"/>
                <a:gd name="connsiteY2" fmla="*/ 589441 h 589441"/>
                <a:gd name="connsiteX3" fmla="*/ 665512 w 6627853"/>
                <a:gd name="connsiteY3" fmla="*/ 589441 h 589441"/>
                <a:gd name="connsiteX4" fmla="*/ 0 w 6627853"/>
                <a:gd name="connsiteY4" fmla="*/ 12695 h 589441"/>
                <a:gd name="connsiteX0" fmla="*/ 0 w 7324349"/>
                <a:gd name="connsiteY0" fmla="*/ 12695 h 589441"/>
                <a:gd name="connsiteX1" fmla="*/ 7324349 w 7324349"/>
                <a:gd name="connsiteY1" fmla="*/ 0 h 589441"/>
                <a:gd name="connsiteX2" fmla="*/ 7324349 w 7324349"/>
                <a:gd name="connsiteY2" fmla="*/ 589441 h 589441"/>
                <a:gd name="connsiteX3" fmla="*/ 1362008 w 7324349"/>
                <a:gd name="connsiteY3" fmla="*/ 589441 h 589441"/>
                <a:gd name="connsiteX4" fmla="*/ 0 w 7324349"/>
                <a:gd name="connsiteY4" fmla="*/ 12695 h 589441"/>
                <a:gd name="connsiteX0" fmla="*/ 0 w 7324349"/>
                <a:gd name="connsiteY0" fmla="*/ 12695 h 589441"/>
                <a:gd name="connsiteX1" fmla="*/ 7324349 w 7324349"/>
                <a:gd name="connsiteY1" fmla="*/ 0 h 589441"/>
                <a:gd name="connsiteX2" fmla="*/ 7324349 w 7324349"/>
                <a:gd name="connsiteY2" fmla="*/ 589441 h 589441"/>
                <a:gd name="connsiteX3" fmla="*/ 687623 w 7324349"/>
                <a:gd name="connsiteY3" fmla="*/ 589441 h 589441"/>
                <a:gd name="connsiteX4" fmla="*/ 0 w 7324349"/>
                <a:gd name="connsiteY4" fmla="*/ 12695 h 589441"/>
                <a:gd name="connsiteX0" fmla="*/ 0 w 7832902"/>
                <a:gd name="connsiteY0" fmla="*/ 1746 h 589441"/>
                <a:gd name="connsiteX1" fmla="*/ 7832902 w 7832902"/>
                <a:gd name="connsiteY1" fmla="*/ 0 h 589441"/>
                <a:gd name="connsiteX2" fmla="*/ 7832902 w 7832902"/>
                <a:gd name="connsiteY2" fmla="*/ 589441 h 589441"/>
                <a:gd name="connsiteX3" fmla="*/ 1196176 w 7832902"/>
                <a:gd name="connsiteY3" fmla="*/ 589441 h 589441"/>
                <a:gd name="connsiteX4" fmla="*/ 0 w 7832902"/>
                <a:gd name="connsiteY4" fmla="*/ 1746 h 589441"/>
                <a:gd name="connsiteX0" fmla="*/ 0 w 7832902"/>
                <a:gd name="connsiteY0" fmla="*/ 1746 h 589441"/>
                <a:gd name="connsiteX1" fmla="*/ 7832902 w 7832902"/>
                <a:gd name="connsiteY1" fmla="*/ 0 h 589441"/>
                <a:gd name="connsiteX2" fmla="*/ 7832902 w 7832902"/>
                <a:gd name="connsiteY2" fmla="*/ 589441 h 589441"/>
                <a:gd name="connsiteX3" fmla="*/ 897677 w 7832902"/>
                <a:gd name="connsiteY3" fmla="*/ 589441 h 589441"/>
                <a:gd name="connsiteX4" fmla="*/ 0 w 7832902"/>
                <a:gd name="connsiteY4" fmla="*/ 1746 h 589441"/>
                <a:gd name="connsiteX0" fmla="*/ 0 w 7644959"/>
                <a:gd name="connsiteY0" fmla="*/ 1746 h 589441"/>
                <a:gd name="connsiteX1" fmla="*/ 7644959 w 7644959"/>
                <a:gd name="connsiteY1" fmla="*/ 0 h 589441"/>
                <a:gd name="connsiteX2" fmla="*/ 7644959 w 7644959"/>
                <a:gd name="connsiteY2" fmla="*/ 589441 h 589441"/>
                <a:gd name="connsiteX3" fmla="*/ 709734 w 7644959"/>
                <a:gd name="connsiteY3" fmla="*/ 589441 h 589441"/>
                <a:gd name="connsiteX4" fmla="*/ 0 w 7644959"/>
                <a:gd name="connsiteY4" fmla="*/ 1746 h 589441"/>
                <a:gd name="connsiteX0" fmla="*/ 0 w 7534404"/>
                <a:gd name="connsiteY0" fmla="*/ 12695 h 589441"/>
                <a:gd name="connsiteX1" fmla="*/ 7534404 w 7534404"/>
                <a:gd name="connsiteY1" fmla="*/ 0 h 589441"/>
                <a:gd name="connsiteX2" fmla="*/ 7534404 w 7534404"/>
                <a:gd name="connsiteY2" fmla="*/ 589441 h 589441"/>
                <a:gd name="connsiteX3" fmla="*/ 599179 w 7534404"/>
                <a:gd name="connsiteY3" fmla="*/ 589441 h 589441"/>
                <a:gd name="connsiteX4" fmla="*/ 0 w 7534404"/>
                <a:gd name="connsiteY4" fmla="*/ 12695 h 589441"/>
                <a:gd name="connsiteX0" fmla="*/ 2308417 w 6935225"/>
                <a:gd name="connsiteY0" fmla="*/ 1746 h 589441"/>
                <a:gd name="connsiteX1" fmla="*/ 6935225 w 6935225"/>
                <a:gd name="connsiteY1" fmla="*/ 0 h 589441"/>
                <a:gd name="connsiteX2" fmla="*/ 6935225 w 6935225"/>
                <a:gd name="connsiteY2" fmla="*/ 589441 h 589441"/>
                <a:gd name="connsiteX3" fmla="*/ 0 w 6935225"/>
                <a:gd name="connsiteY3" fmla="*/ 589441 h 589441"/>
                <a:gd name="connsiteX4" fmla="*/ 2308417 w 6935225"/>
                <a:gd name="connsiteY4" fmla="*/ 1746 h 589441"/>
                <a:gd name="connsiteX0" fmla="*/ 0 w 4626808"/>
                <a:gd name="connsiteY0" fmla="*/ 1746 h 589441"/>
                <a:gd name="connsiteX1" fmla="*/ 4626808 w 4626808"/>
                <a:gd name="connsiteY1" fmla="*/ 0 h 589441"/>
                <a:gd name="connsiteX2" fmla="*/ 4626808 w 4626808"/>
                <a:gd name="connsiteY2" fmla="*/ 589441 h 589441"/>
                <a:gd name="connsiteX3" fmla="*/ 488624 w 4626808"/>
                <a:gd name="connsiteY3" fmla="*/ 589441 h 589441"/>
                <a:gd name="connsiteX4" fmla="*/ 0 w 4626808"/>
                <a:gd name="connsiteY4" fmla="*/ 1746 h 589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26808" h="589441">
                  <a:moveTo>
                    <a:pt x="0" y="1746"/>
                  </a:moveTo>
                  <a:lnTo>
                    <a:pt x="4626808" y="0"/>
                  </a:lnTo>
                  <a:lnTo>
                    <a:pt x="4626808" y="589441"/>
                  </a:lnTo>
                  <a:lnTo>
                    <a:pt x="488624" y="589441"/>
                  </a:lnTo>
                  <a:lnTo>
                    <a:pt x="0" y="1746"/>
                  </a:lnTo>
                  <a:close/>
                </a:path>
              </a:pathLst>
            </a:custGeom>
            <a:solidFill>
              <a:srgbClr val="9921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userDrawn="1"/>
          </p:nvSpPr>
          <p:spPr>
            <a:xfrm>
              <a:off x="230594" y="101108"/>
              <a:ext cx="7484656" cy="369332"/>
            </a:xfrm>
            <a:prstGeom prst="rect">
              <a:avLst/>
            </a:prstGeom>
            <a:noFill/>
          </p:spPr>
          <p:txBody>
            <a:bodyPr wrap="square" rtlCol="0">
              <a:spAutoFit/>
            </a:bodyPr>
            <a:lstStyle/>
            <a:p>
              <a:r>
                <a:rPr lang="en-US" b="1">
                  <a:solidFill>
                    <a:schemeClr val="bg1"/>
                  </a:solidFill>
                  <a:latin typeface="Arial" charset="0"/>
                  <a:ea typeface="Arial" charset="0"/>
                  <a:cs typeface="Arial" charset="0"/>
                </a:rPr>
                <a:t>MODULE 15  </a:t>
              </a:r>
              <a:r>
                <a:rPr lang="en-US">
                  <a:solidFill>
                    <a:schemeClr val="bg1"/>
                  </a:solidFill>
                  <a:latin typeface="Arial" charset="0"/>
                  <a:ea typeface="Arial" charset="0"/>
                  <a:cs typeface="Arial" charset="0"/>
                </a:rPr>
                <a:t>•  WORKING AT</a:t>
              </a:r>
              <a:r>
                <a:rPr lang="en-US" baseline="0">
                  <a:solidFill>
                    <a:schemeClr val="bg1"/>
                  </a:solidFill>
                  <a:latin typeface="Arial" charset="0"/>
                  <a:ea typeface="Arial" charset="0"/>
                  <a:cs typeface="Arial" charset="0"/>
                </a:rPr>
                <a:t> HEIGHT</a:t>
              </a:r>
              <a:endParaRPr lang="en-US" b="1">
                <a:solidFill>
                  <a:schemeClr val="bg1"/>
                </a:solidFill>
                <a:latin typeface="Arial" charset="0"/>
                <a:ea typeface="Arial" charset="0"/>
                <a:cs typeface="Arial" charset="0"/>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14042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05352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ext Right">
    <p:spTree>
      <p:nvGrpSpPr>
        <p:cNvPr id="1" name=""/>
        <p:cNvGrpSpPr/>
        <p:nvPr/>
      </p:nvGrpSpPr>
      <p:grpSpPr>
        <a:xfrm>
          <a:off x="0" y="0"/>
          <a:ext cx="0" cy="0"/>
          <a:chOff x="0" y="0"/>
          <a:chExt cx="0" cy="0"/>
        </a:xfrm>
      </p:grpSpPr>
      <p:sp>
        <p:nvSpPr>
          <p:cNvPr id="7" name="Subtitle 2">
            <a:extLst>
              <a:ext uri="{FF2B5EF4-FFF2-40B4-BE49-F238E27FC236}">
                <a16:creationId xmlns:a16="http://schemas.microsoft.com/office/drawing/2014/main" id="{E157F420-9766-4271-8835-1998405F7D47}"/>
              </a:ext>
            </a:extLst>
          </p:cNvPr>
          <p:cNvSpPr>
            <a:spLocks noGrp="1"/>
          </p:cNvSpPr>
          <p:nvPr>
            <p:ph type="subTitle" idx="1"/>
          </p:nvPr>
        </p:nvSpPr>
        <p:spPr>
          <a:xfrm>
            <a:off x="7038974" y="914400"/>
            <a:ext cx="4576763" cy="5143500"/>
          </a:xfrm>
          <a:prstGeom prst="rect">
            <a:avLst/>
          </a:prstGeom>
        </p:spPr>
        <p:txBody>
          <a:bodyPr>
            <a:normAutofit/>
          </a:bodyPr>
          <a:lstStyle>
            <a:lvl1pPr marL="342900" indent="-342900" algn="l">
              <a:buFont typeface="Arial" charset="0"/>
              <a:buChar char="•"/>
              <a:defRPr sz="2800">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grpSp>
        <p:nvGrpSpPr>
          <p:cNvPr id="13" name="Group 12"/>
          <p:cNvGrpSpPr/>
          <p:nvPr userDrawn="1"/>
        </p:nvGrpSpPr>
        <p:grpSpPr>
          <a:xfrm>
            <a:off x="-5" y="-20581"/>
            <a:ext cx="7715255" cy="615363"/>
            <a:chOff x="-5" y="-20581"/>
            <a:chExt cx="7715255" cy="615363"/>
          </a:xfrm>
        </p:grpSpPr>
        <p:sp>
          <p:nvSpPr>
            <p:cNvPr id="15" name="Rectangle 8"/>
            <p:cNvSpPr/>
            <p:nvPr userDrawn="1"/>
          </p:nvSpPr>
          <p:spPr>
            <a:xfrm rot="10800000" flipV="1">
              <a:off x="-5" y="-20581"/>
              <a:ext cx="4783540" cy="615363"/>
            </a:xfrm>
            <a:custGeom>
              <a:avLst/>
              <a:gdLst>
                <a:gd name="connsiteX0" fmla="*/ 0 w 8362950"/>
                <a:gd name="connsiteY0" fmla="*/ 0 h 589441"/>
                <a:gd name="connsiteX1" fmla="*/ 8362950 w 8362950"/>
                <a:gd name="connsiteY1" fmla="*/ 0 h 589441"/>
                <a:gd name="connsiteX2" fmla="*/ 8362950 w 8362950"/>
                <a:gd name="connsiteY2" fmla="*/ 589441 h 589441"/>
                <a:gd name="connsiteX3" fmla="*/ 0 w 8362950"/>
                <a:gd name="connsiteY3" fmla="*/ 589441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542925 w 8362950"/>
                <a:gd name="connsiteY3" fmla="*/ 589441 h 589441"/>
                <a:gd name="connsiteX4" fmla="*/ 0 w 8362950"/>
                <a:gd name="connsiteY4" fmla="*/ 0 h 589441"/>
                <a:gd name="connsiteX0" fmla="*/ 0 w 8328477"/>
                <a:gd name="connsiteY0" fmla="*/ 0 h 589441"/>
                <a:gd name="connsiteX1" fmla="*/ 8328477 w 8328477"/>
                <a:gd name="connsiteY1" fmla="*/ 0 h 589441"/>
                <a:gd name="connsiteX2" fmla="*/ 8328477 w 8328477"/>
                <a:gd name="connsiteY2" fmla="*/ 589441 h 589441"/>
                <a:gd name="connsiteX3" fmla="*/ 508452 w 8328477"/>
                <a:gd name="connsiteY3" fmla="*/ 589441 h 589441"/>
                <a:gd name="connsiteX4" fmla="*/ 0 w 8328477"/>
                <a:gd name="connsiteY4" fmla="*/ 0 h 589441"/>
                <a:gd name="connsiteX0" fmla="*/ 0 w 8328477"/>
                <a:gd name="connsiteY0" fmla="*/ 0 h 603127"/>
                <a:gd name="connsiteX1" fmla="*/ 8328477 w 8328477"/>
                <a:gd name="connsiteY1" fmla="*/ 0 h 603127"/>
                <a:gd name="connsiteX2" fmla="*/ 8328477 w 8328477"/>
                <a:gd name="connsiteY2" fmla="*/ 589441 h 603127"/>
                <a:gd name="connsiteX3" fmla="*/ 314981 w 8328477"/>
                <a:gd name="connsiteY3" fmla="*/ 603127 h 603127"/>
                <a:gd name="connsiteX4" fmla="*/ 0 w 8328477"/>
                <a:gd name="connsiteY4" fmla="*/ 0 h 603127"/>
                <a:gd name="connsiteX0" fmla="*/ 0 w 8328477"/>
                <a:gd name="connsiteY0" fmla="*/ 0 h 589441"/>
                <a:gd name="connsiteX1" fmla="*/ 8328477 w 8328477"/>
                <a:gd name="connsiteY1" fmla="*/ 0 h 589441"/>
                <a:gd name="connsiteX2" fmla="*/ 8328477 w 8328477"/>
                <a:gd name="connsiteY2" fmla="*/ 589441 h 589441"/>
                <a:gd name="connsiteX3" fmla="*/ 245884 w 8328477"/>
                <a:gd name="connsiteY3" fmla="*/ 589441 h 589441"/>
                <a:gd name="connsiteX4" fmla="*/ 0 w 8328477"/>
                <a:gd name="connsiteY4" fmla="*/ 0 h 589441"/>
                <a:gd name="connsiteX0" fmla="*/ 2462713 w 8082593"/>
                <a:gd name="connsiteY0" fmla="*/ 218970 h 589441"/>
                <a:gd name="connsiteX1" fmla="*/ 8082593 w 8082593"/>
                <a:gd name="connsiteY1" fmla="*/ 0 h 589441"/>
                <a:gd name="connsiteX2" fmla="*/ 8082593 w 8082593"/>
                <a:gd name="connsiteY2" fmla="*/ 589441 h 589441"/>
                <a:gd name="connsiteX3" fmla="*/ 0 w 8082593"/>
                <a:gd name="connsiteY3" fmla="*/ 589441 h 589441"/>
                <a:gd name="connsiteX4" fmla="*/ 2462713 w 8082593"/>
                <a:gd name="connsiteY4" fmla="*/ 218970 h 589441"/>
                <a:gd name="connsiteX0" fmla="*/ 3291875 w 8082593"/>
                <a:gd name="connsiteY0" fmla="*/ 21897 h 589441"/>
                <a:gd name="connsiteX1" fmla="*/ 8082593 w 8082593"/>
                <a:gd name="connsiteY1" fmla="*/ 0 h 589441"/>
                <a:gd name="connsiteX2" fmla="*/ 8082593 w 8082593"/>
                <a:gd name="connsiteY2" fmla="*/ 589441 h 589441"/>
                <a:gd name="connsiteX3" fmla="*/ 0 w 8082593"/>
                <a:gd name="connsiteY3" fmla="*/ 589441 h 589441"/>
                <a:gd name="connsiteX4" fmla="*/ 3291875 w 8082593"/>
                <a:gd name="connsiteY4" fmla="*/ 21897 h 589441"/>
                <a:gd name="connsiteX0" fmla="*/ 0 w 4790718"/>
                <a:gd name="connsiteY0" fmla="*/ 21897 h 589441"/>
                <a:gd name="connsiteX1" fmla="*/ 4790718 w 4790718"/>
                <a:gd name="connsiteY1" fmla="*/ 0 h 589441"/>
                <a:gd name="connsiteX2" fmla="*/ 4790718 w 4790718"/>
                <a:gd name="connsiteY2" fmla="*/ 589441 h 589441"/>
                <a:gd name="connsiteX3" fmla="*/ 489105 w 4790718"/>
                <a:gd name="connsiteY3" fmla="*/ 589441 h 589441"/>
                <a:gd name="connsiteX4" fmla="*/ 0 w 4790718"/>
                <a:gd name="connsiteY4" fmla="*/ 21897 h 589441"/>
                <a:gd name="connsiteX0" fmla="*/ 0 w 4790718"/>
                <a:gd name="connsiteY0" fmla="*/ 10949 h 589441"/>
                <a:gd name="connsiteX1" fmla="*/ 4790718 w 4790718"/>
                <a:gd name="connsiteY1" fmla="*/ 0 h 589441"/>
                <a:gd name="connsiteX2" fmla="*/ 4790718 w 4790718"/>
                <a:gd name="connsiteY2" fmla="*/ 589441 h 589441"/>
                <a:gd name="connsiteX3" fmla="*/ 489105 w 4790718"/>
                <a:gd name="connsiteY3" fmla="*/ 589441 h 589441"/>
                <a:gd name="connsiteX4" fmla="*/ 0 w 4790718"/>
                <a:gd name="connsiteY4" fmla="*/ 10949 h 589441"/>
                <a:gd name="connsiteX0" fmla="*/ 0 w 5405980"/>
                <a:gd name="connsiteY0" fmla="*/ 23643 h 589441"/>
                <a:gd name="connsiteX1" fmla="*/ 5405980 w 5405980"/>
                <a:gd name="connsiteY1" fmla="*/ 0 h 589441"/>
                <a:gd name="connsiteX2" fmla="*/ 5405980 w 5405980"/>
                <a:gd name="connsiteY2" fmla="*/ 589441 h 589441"/>
                <a:gd name="connsiteX3" fmla="*/ 1104367 w 5405980"/>
                <a:gd name="connsiteY3" fmla="*/ 589441 h 589441"/>
                <a:gd name="connsiteX4" fmla="*/ 0 w 5405980"/>
                <a:gd name="connsiteY4" fmla="*/ 23643 h 589441"/>
                <a:gd name="connsiteX0" fmla="*/ 0 w 5405980"/>
                <a:gd name="connsiteY0" fmla="*/ 23643 h 589441"/>
                <a:gd name="connsiteX1" fmla="*/ 5405980 w 5405980"/>
                <a:gd name="connsiteY1" fmla="*/ 0 h 589441"/>
                <a:gd name="connsiteX2" fmla="*/ 5405980 w 5405980"/>
                <a:gd name="connsiteY2" fmla="*/ 589441 h 589441"/>
                <a:gd name="connsiteX3" fmla="*/ 604466 w 5405980"/>
                <a:gd name="connsiteY3" fmla="*/ 589441 h 589441"/>
                <a:gd name="connsiteX4" fmla="*/ 0 w 5405980"/>
                <a:gd name="connsiteY4" fmla="*/ 23643 h 589441"/>
                <a:gd name="connsiteX0" fmla="*/ 0 w 5367526"/>
                <a:gd name="connsiteY0" fmla="*/ 23643 h 589441"/>
                <a:gd name="connsiteX1" fmla="*/ 5367526 w 5367526"/>
                <a:gd name="connsiteY1" fmla="*/ 0 h 589441"/>
                <a:gd name="connsiteX2" fmla="*/ 5367526 w 5367526"/>
                <a:gd name="connsiteY2" fmla="*/ 589441 h 589441"/>
                <a:gd name="connsiteX3" fmla="*/ 566012 w 5367526"/>
                <a:gd name="connsiteY3" fmla="*/ 589441 h 589441"/>
                <a:gd name="connsiteX4" fmla="*/ 0 w 5367526"/>
                <a:gd name="connsiteY4" fmla="*/ 23643 h 589441"/>
                <a:gd name="connsiteX0" fmla="*/ 0 w 6152466"/>
                <a:gd name="connsiteY0" fmla="*/ 23643 h 589441"/>
                <a:gd name="connsiteX1" fmla="*/ 6152466 w 6152466"/>
                <a:gd name="connsiteY1" fmla="*/ 0 h 589441"/>
                <a:gd name="connsiteX2" fmla="*/ 6152466 w 6152466"/>
                <a:gd name="connsiteY2" fmla="*/ 589441 h 589441"/>
                <a:gd name="connsiteX3" fmla="*/ 1350952 w 6152466"/>
                <a:gd name="connsiteY3" fmla="*/ 589441 h 589441"/>
                <a:gd name="connsiteX4" fmla="*/ 0 w 6152466"/>
                <a:gd name="connsiteY4" fmla="*/ 23643 h 589441"/>
                <a:gd name="connsiteX0" fmla="*/ 0 w 6218799"/>
                <a:gd name="connsiteY0" fmla="*/ 12695 h 589441"/>
                <a:gd name="connsiteX1" fmla="*/ 6218799 w 6218799"/>
                <a:gd name="connsiteY1" fmla="*/ 0 h 589441"/>
                <a:gd name="connsiteX2" fmla="*/ 6218799 w 6218799"/>
                <a:gd name="connsiteY2" fmla="*/ 589441 h 589441"/>
                <a:gd name="connsiteX3" fmla="*/ 1417285 w 6218799"/>
                <a:gd name="connsiteY3" fmla="*/ 589441 h 589441"/>
                <a:gd name="connsiteX4" fmla="*/ 0 w 6218799"/>
                <a:gd name="connsiteY4" fmla="*/ 12695 h 589441"/>
                <a:gd name="connsiteX0" fmla="*/ 0 w 6218799"/>
                <a:gd name="connsiteY0" fmla="*/ 12695 h 589441"/>
                <a:gd name="connsiteX1" fmla="*/ 6218799 w 6218799"/>
                <a:gd name="connsiteY1" fmla="*/ 0 h 589441"/>
                <a:gd name="connsiteX2" fmla="*/ 6218799 w 6218799"/>
                <a:gd name="connsiteY2" fmla="*/ 589441 h 589441"/>
                <a:gd name="connsiteX3" fmla="*/ 532845 w 6218799"/>
                <a:gd name="connsiteY3" fmla="*/ 589441 h 589441"/>
                <a:gd name="connsiteX4" fmla="*/ 0 w 6218799"/>
                <a:gd name="connsiteY4" fmla="*/ 12695 h 589441"/>
                <a:gd name="connsiteX0" fmla="*/ 0 w 6705241"/>
                <a:gd name="connsiteY0" fmla="*/ 12695 h 589441"/>
                <a:gd name="connsiteX1" fmla="*/ 6705241 w 6705241"/>
                <a:gd name="connsiteY1" fmla="*/ 0 h 589441"/>
                <a:gd name="connsiteX2" fmla="*/ 6705241 w 6705241"/>
                <a:gd name="connsiteY2" fmla="*/ 589441 h 589441"/>
                <a:gd name="connsiteX3" fmla="*/ 1019287 w 6705241"/>
                <a:gd name="connsiteY3" fmla="*/ 589441 h 589441"/>
                <a:gd name="connsiteX4" fmla="*/ 0 w 6705241"/>
                <a:gd name="connsiteY4" fmla="*/ 12695 h 589441"/>
                <a:gd name="connsiteX0" fmla="*/ 0 w 6705241"/>
                <a:gd name="connsiteY0" fmla="*/ 12695 h 589441"/>
                <a:gd name="connsiteX1" fmla="*/ 6705241 w 6705241"/>
                <a:gd name="connsiteY1" fmla="*/ 0 h 589441"/>
                <a:gd name="connsiteX2" fmla="*/ 6705241 w 6705241"/>
                <a:gd name="connsiteY2" fmla="*/ 589441 h 589441"/>
                <a:gd name="connsiteX3" fmla="*/ 731844 w 6705241"/>
                <a:gd name="connsiteY3" fmla="*/ 578492 h 589441"/>
                <a:gd name="connsiteX4" fmla="*/ 0 w 6705241"/>
                <a:gd name="connsiteY4" fmla="*/ 12695 h 589441"/>
                <a:gd name="connsiteX0" fmla="*/ 0 w 6705241"/>
                <a:gd name="connsiteY0" fmla="*/ 12695 h 589441"/>
                <a:gd name="connsiteX1" fmla="*/ 6705241 w 6705241"/>
                <a:gd name="connsiteY1" fmla="*/ 0 h 589441"/>
                <a:gd name="connsiteX2" fmla="*/ 6705241 w 6705241"/>
                <a:gd name="connsiteY2" fmla="*/ 589441 h 589441"/>
                <a:gd name="connsiteX3" fmla="*/ 742900 w 6705241"/>
                <a:gd name="connsiteY3" fmla="*/ 589441 h 589441"/>
                <a:gd name="connsiteX4" fmla="*/ 0 w 6705241"/>
                <a:gd name="connsiteY4" fmla="*/ 12695 h 589441"/>
                <a:gd name="connsiteX0" fmla="*/ 0 w 6627853"/>
                <a:gd name="connsiteY0" fmla="*/ 12695 h 589441"/>
                <a:gd name="connsiteX1" fmla="*/ 6627853 w 6627853"/>
                <a:gd name="connsiteY1" fmla="*/ 0 h 589441"/>
                <a:gd name="connsiteX2" fmla="*/ 6627853 w 6627853"/>
                <a:gd name="connsiteY2" fmla="*/ 589441 h 589441"/>
                <a:gd name="connsiteX3" fmla="*/ 665512 w 6627853"/>
                <a:gd name="connsiteY3" fmla="*/ 589441 h 589441"/>
                <a:gd name="connsiteX4" fmla="*/ 0 w 6627853"/>
                <a:gd name="connsiteY4" fmla="*/ 12695 h 589441"/>
                <a:gd name="connsiteX0" fmla="*/ 0 w 7324349"/>
                <a:gd name="connsiteY0" fmla="*/ 12695 h 589441"/>
                <a:gd name="connsiteX1" fmla="*/ 7324349 w 7324349"/>
                <a:gd name="connsiteY1" fmla="*/ 0 h 589441"/>
                <a:gd name="connsiteX2" fmla="*/ 7324349 w 7324349"/>
                <a:gd name="connsiteY2" fmla="*/ 589441 h 589441"/>
                <a:gd name="connsiteX3" fmla="*/ 1362008 w 7324349"/>
                <a:gd name="connsiteY3" fmla="*/ 589441 h 589441"/>
                <a:gd name="connsiteX4" fmla="*/ 0 w 7324349"/>
                <a:gd name="connsiteY4" fmla="*/ 12695 h 589441"/>
                <a:gd name="connsiteX0" fmla="*/ 0 w 7324349"/>
                <a:gd name="connsiteY0" fmla="*/ 12695 h 589441"/>
                <a:gd name="connsiteX1" fmla="*/ 7324349 w 7324349"/>
                <a:gd name="connsiteY1" fmla="*/ 0 h 589441"/>
                <a:gd name="connsiteX2" fmla="*/ 7324349 w 7324349"/>
                <a:gd name="connsiteY2" fmla="*/ 589441 h 589441"/>
                <a:gd name="connsiteX3" fmla="*/ 687623 w 7324349"/>
                <a:gd name="connsiteY3" fmla="*/ 589441 h 589441"/>
                <a:gd name="connsiteX4" fmla="*/ 0 w 7324349"/>
                <a:gd name="connsiteY4" fmla="*/ 12695 h 589441"/>
                <a:gd name="connsiteX0" fmla="*/ 0 w 7832902"/>
                <a:gd name="connsiteY0" fmla="*/ 1746 h 589441"/>
                <a:gd name="connsiteX1" fmla="*/ 7832902 w 7832902"/>
                <a:gd name="connsiteY1" fmla="*/ 0 h 589441"/>
                <a:gd name="connsiteX2" fmla="*/ 7832902 w 7832902"/>
                <a:gd name="connsiteY2" fmla="*/ 589441 h 589441"/>
                <a:gd name="connsiteX3" fmla="*/ 1196176 w 7832902"/>
                <a:gd name="connsiteY3" fmla="*/ 589441 h 589441"/>
                <a:gd name="connsiteX4" fmla="*/ 0 w 7832902"/>
                <a:gd name="connsiteY4" fmla="*/ 1746 h 589441"/>
                <a:gd name="connsiteX0" fmla="*/ 0 w 7832902"/>
                <a:gd name="connsiteY0" fmla="*/ 1746 h 589441"/>
                <a:gd name="connsiteX1" fmla="*/ 7832902 w 7832902"/>
                <a:gd name="connsiteY1" fmla="*/ 0 h 589441"/>
                <a:gd name="connsiteX2" fmla="*/ 7832902 w 7832902"/>
                <a:gd name="connsiteY2" fmla="*/ 589441 h 589441"/>
                <a:gd name="connsiteX3" fmla="*/ 897677 w 7832902"/>
                <a:gd name="connsiteY3" fmla="*/ 589441 h 589441"/>
                <a:gd name="connsiteX4" fmla="*/ 0 w 7832902"/>
                <a:gd name="connsiteY4" fmla="*/ 1746 h 589441"/>
                <a:gd name="connsiteX0" fmla="*/ 0 w 7644959"/>
                <a:gd name="connsiteY0" fmla="*/ 1746 h 589441"/>
                <a:gd name="connsiteX1" fmla="*/ 7644959 w 7644959"/>
                <a:gd name="connsiteY1" fmla="*/ 0 h 589441"/>
                <a:gd name="connsiteX2" fmla="*/ 7644959 w 7644959"/>
                <a:gd name="connsiteY2" fmla="*/ 589441 h 589441"/>
                <a:gd name="connsiteX3" fmla="*/ 709734 w 7644959"/>
                <a:gd name="connsiteY3" fmla="*/ 589441 h 589441"/>
                <a:gd name="connsiteX4" fmla="*/ 0 w 7644959"/>
                <a:gd name="connsiteY4" fmla="*/ 1746 h 589441"/>
                <a:gd name="connsiteX0" fmla="*/ 0 w 7534404"/>
                <a:gd name="connsiteY0" fmla="*/ 12695 h 589441"/>
                <a:gd name="connsiteX1" fmla="*/ 7534404 w 7534404"/>
                <a:gd name="connsiteY1" fmla="*/ 0 h 589441"/>
                <a:gd name="connsiteX2" fmla="*/ 7534404 w 7534404"/>
                <a:gd name="connsiteY2" fmla="*/ 589441 h 589441"/>
                <a:gd name="connsiteX3" fmla="*/ 599179 w 7534404"/>
                <a:gd name="connsiteY3" fmla="*/ 589441 h 589441"/>
                <a:gd name="connsiteX4" fmla="*/ 0 w 7534404"/>
                <a:gd name="connsiteY4" fmla="*/ 12695 h 589441"/>
                <a:gd name="connsiteX0" fmla="*/ 2308417 w 6935225"/>
                <a:gd name="connsiteY0" fmla="*/ 1746 h 589441"/>
                <a:gd name="connsiteX1" fmla="*/ 6935225 w 6935225"/>
                <a:gd name="connsiteY1" fmla="*/ 0 h 589441"/>
                <a:gd name="connsiteX2" fmla="*/ 6935225 w 6935225"/>
                <a:gd name="connsiteY2" fmla="*/ 589441 h 589441"/>
                <a:gd name="connsiteX3" fmla="*/ 0 w 6935225"/>
                <a:gd name="connsiteY3" fmla="*/ 589441 h 589441"/>
                <a:gd name="connsiteX4" fmla="*/ 2308417 w 6935225"/>
                <a:gd name="connsiteY4" fmla="*/ 1746 h 589441"/>
                <a:gd name="connsiteX0" fmla="*/ 0 w 4626808"/>
                <a:gd name="connsiteY0" fmla="*/ 1746 h 589441"/>
                <a:gd name="connsiteX1" fmla="*/ 4626808 w 4626808"/>
                <a:gd name="connsiteY1" fmla="*/ 0 h 589441"/>
                <a:gd name="connsiteX2" fmla="*/ 4626808 w 4626808"/>
                <a:gd name="connsiteY2" fmla="*/ 589441 h 589441"/>
                <a:gd name="connsiteX3" fmla="*/ 488624 w 4626808"/>
                <a:gd name="connsiteY3" fmla="*/ 589441 h 589441"/>
                <a:gd name="connsiteX4" fmla="*/ 0 w 4626808"/>
                <a:gd name="connsiteY4" fmla="*/ 1746 h 589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26808" h="589441">
                  <a:moveTo>
                    <a:pt x="0" y="1746"/>
                  </a:moveTo>
                  <a:lnTo>
                    <a:pt x="4626808" y="0"/>
                  </a:lnTo>
                  <a:lnTo>
                    <a:pt x="4626808" y="589441"/>
                  </a:lnTo>
                  <a:lnTo>
                    <a:pt x="488624" y="589441"/>
                  </a:lnTo>
                  <a:lnTo>
                    <a:pt x="0" y="1746"/>
                  </a:lnTo>
                  <a:close/>
                </a:path>
              </a:pathLst>
            </a:custGeom>
            <a:solidFill>
              <a:srgbClr val="9921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userDrawn="1"/>
          </p:nvSpPr>
          <p:spPr>
            <a:xfrm>
              <a:off x="230594" y="101108"/>
              <a:ext cx="7484656" cy="369332"/>
            </a:xfrm>
            <a:prstGeom prst="rect">
              <a:avLst/>
            </a:prstGeom>
            <a:noFill/>
          </p:spPr>
          <p:txBody>
            <a:bodyPr wrap="square" rtlCol="0">
              <a:spAutoFit/>
            </a:bodyPr>
            <a:lstStyle/>
            <a:p>
              <a:r>
                <a:rPr lang="en-US" b="1">
                  <a:solidFill>
                    <a:schemeClr val="bg1"/>
                  </a:solidFill>
                  <a:latin typeface="Arial" charset="0"/>
                  <a:ea typeface="Arial" charset="0"/>
                  <a:cs typeface="Arial" charset="0"/>
                </a:rPr>
                <a:t>MODULE 15  </a:t>
              </a:r>
              <a:r>
                <a:rPr lang="en-US">
                  <a:solidFill>
                    <a:schemeClr val="bg1"/>
                  </a:solidFill>
                  <a:latin typeface="Arial" charset="0"/>
                  <a:ea typeface="Arial" charset="0"/>
                  <a:cs typeface="Arial" charset="0"/>
                </a:rPr>
                <a:t>•  WORKING AT</a:t>
              </a:r>
              <a:r>
                <a:rPr lang="en-US" baseline="0">
                  <a:solidFill>
                    <a:schemeClr val="bg1"/>
                  </a:solidFill>
                  <a:latin typeface="Arial" charset="0"/>
                  <a:ea typeface="Arial" charset="0"/>
                  <a:cs typeface="Arial" charset="0"/>
                </a:rPr>
                <a:t> HEIGHT</a:t>
              </a:r>
              <a:endParaRPr lang="en-US" b="1">
                <a:solidFill>
                  <a:schemeClr val="bg1"/>
                </a:solidFill>
                <a:latin typeface="Arial" charset="0"/>
                <a:ea typeface="Arial" charset="0"/>
                <a:cs typeface="Arial" charset="0"/>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xt Top">
    <p:spTree>
      <p:nvGrpSpPr>
        <p:cNvPr id="1" name=""/>
        <p:cNvGrpSpPr/>
        <p:nvPr/>
      </p:nvGrpSpPr>
      <p:grpSpPr>
        <a:xfrm>
          <a:off x="0" y="0"/>
          <a:ext cx="0" cy="0"/>
          <a:chOff x="0" y="0"/>
          <a:chExt cx="0" cy="0"/>
        </a:xfrm>
      </p:grpSpPr>
      <p:sp>
        <p:nvSpPr>
          <p:cNvPr id="7" name="Subtitle 2">
            <a:extLst>
              <a:ext uri="{FF2B5EF4-FFF2-40B4-BE49-F238E27FC236}">
                <a16:creationId xmlns:a16="http://schemas.microsoft.com/office/drawing/2014/main" id="{E157F420-9766-4271-8835-1998405F7D47}"/>
              </a:ext>
            </a:extLst>
          </p:cNvPr>
          <p:cNvSpPr>
            <a:spLocks noGrp="1"/>
          </p:cNvSpPr>
          <p:nvPr>
            <p:ph type="subTitle" idx="1"/>
          </p:nvPr>
        </p:nvSpPr>
        <p:spPr>
          <a:xfrm>
            <a:off x="538161" y="771525"/>
            <a:ext cx="11134726" cy="828675"/>
          </a:xfrm>
          <a:prstGeom prst="rect">
            <a:avLst/>
          </a:prstGeom>
        </p:spPr>
        <p:txBody>
          <a:bodyPr>
            <a:normAutofit/>
          </a:bodyPr>
          <a:lstStyle>
            <a:lvl1pPr marL="342900" indent="-342900" algn="l">
              <a:buFont typeface="Arial" charset="0"/>
              <a:buChar char="•"/>
              <a:defRPr sz="2800">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grpSp>
        <p:nvGrpSpPr>
          <p:cNvPr id="13" name="Group 12"/>
          <p:cNvGrpSpPr/>
          <p:nvPr userDrawn="1"/>
        </p:nvGrpSpPr>
        <p:grpSpPr>
          <a:xfrm>
            <a:off x="-5" y="-20581"/>
            <a:ext cx="7715255" cy="615363"/>
            <a:chOff x="-5" y="-20581"/>
            <a:chExt cx="7715255" cy="615363"/>
          </a:xfrm>
        </p:grpSpPr>
        <p:sp>
          <p:nvSpPr>
            <p:cNvPr id="15" name="Rectangle 8"/>
            <p:cNvSpPr/>
            <p:nvPr userDrawn="1"/>
          </p:nvSpPr>
          <p:spPr>
            <a:xfrm rot="10800000" flipV="1">
              <a:off x="-5" y="-20581"/>
              <a:ext cx="4783540" cy="615363"/>
            </a:xfrm>
            <a:custGeom>
              <a:avLst/>
              <a:gdLst>
                <a:gd name="connsiteX0" fmla="*/ 0 w 8362950"/>
                <a:gd name="connsiteY0" fmla="*/ 0 h 589441"/>
                <a:gd name="connsiteX1" fmla="*/ 8362950 w 8362950"/>
                <a:gd name="connsiteY1" fmla="*/ 0 h 589441"/>
                <a:gd name="connsiteX2" fmla="*/ 8362950 w 8362950"/>
                <a:gd name="connsiteY2" fmla="*/ 589441 h 589441"/>
                <a:gd name="connsiteX3" fmla="*/ 0 w 8362950"/>
                <a:gd name="connsiteY3" fmla="*/ 589441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542925 w 8362950"/>
                <a:gd name="connsiteY3" fmla="*/ 589441 h 589441"/>
                <a:gd name="connsiteX4" fmla="*/ 0 w 8362950"/>
                <a:gd name="connsiteY4" fmla="*/ 0 h 589441"/>
                <a:gd name="connsiteX0" fmla="*/ 0 w 8328477"/>
                <a:gd name="connsiteY0" fmla="*/ 0 h 589441"/>
                <a:gd name="connsiteX1" fmla="*/ 8328477 w 8328477"/>
                <a:gd name="connsiteY1" fmla="*/ 0 h 589441"/>
                <a:gd name="connsiteX2" fmla="*/ 8328477 w 8328477"/>
                <a:gd name="connsiteY2" fmla="*/ 589441 h 589441"/>
                <a:gd name="connsiteX3" fmla="*/ 508452 w 8328477"/>
                <a:gd name="connsiteY3" fmla="*/ 589441 h 589441"/>
                <a:gd name="connsiteX4" fmla="*/ 0 w 8328477"/>
                <a:gd name="connsiteY4" fmla="*/ 0 h 589441"/>
                <a:gd name="connsiteX0" fmla="*/ 0 w 8328477"/>
                <a:gd name="connsiteY0" fmla="*/ 0 h 603127"/>
                <a:gd name="connsiteX1" fmla="*/ 8328477 w 8328477"/>
                <a:gd name="connsiteY1" fmla="*/ 0 h 603127"/>
                <a:gd name="connsiteX2" fmla="*/ 8328477 w 8328477"/>
                <a:gd name="connsiteY2" fmla="*/ 589441 h 603127"/>
                <a:gd name="connsiteX3" fmla="*/ 314981 w 8328477"/>
                <a:gd name="connsiteY3" fmla="*/ 603127 h 603127"/>
                <a:gd name="connsiteX4" fmla="*/ 0 w 8328477"/>
                <a:gd name="connsiteY4" fmla="*/ 0 h 603127"/>
                <a:gd name="connsiteX0" fmla="*/ 0 w 8328477"/>
                <a:gd name="connsiteY0" fmla="*/ 0 h 589441"/>
                <a:gd name="connsiteX1" fmla="*/ 8328477 w 8328477"/>
                <a:gd name="connsiteY1" fmla="*/ 0 h 589441"/>
                <a:gd name="connsiteX2" fmla="*/ 8328477 w 8328477"/>
                <a:gd name="connsiteY2" fmla="*/ 589441 h 589441"/>
                <a:gd name="connsiteX3" fmla="*/ 245884 w 8328477"/>
                <a:gd name="connsiteY3" fmla="*/ 589441 h 589441"/>
                <a:gd name="connsiteX4" fmla="*/ 0 w 8328477"/>
                <a:gd name="connsiteY4" fmla="*/ 0 h 589441"/>
                <a:gd name="connsiteX0" fmla="*/ 2462713 w 8082593"/>
                <a:gd name="connsiteY0" fmla="*/ 218970 h 589441"/>
                <a:gd name="connsiteX1" fmla="*/ 8082593 w 8082593"/>
                <a:gd name="connsiteY1" fmla="*/ 0 h 589441"/>
                <a:gd name="connsiteX2" fmla="*/ 8082593 w 8082593"/>
                <a:gd name="connsiteY2" fmla="*/ 589441 h 589441"/>
                <a:gd name="connsiteX3" fmla="*/ 0 w 8082593"/>
                <a:gd name="connsiteY3" fmla="*/ 589441 h 589441"/>
                <a:gd name="connsiteX4" fmla="*/ 2462713 w 8082593"/>
                <a:gd name="connsiteY4" fmla="*/ 218970 h 589441"/>
                <a:gd name="connsiteX0" fmla="*/ 3291875 w 8082593"/>
                <a:gd name="connsiteY0" fmla="*/ 21897 h 589441"/>
                <a:gd name="connsiteX1" fmla="*/ 8082593 w 8082593"/>
                <a:gd name="connsiteY1" fmla="*/ 0 h 589441"/>
                <a:gd name="connsiteX2" fmla="*/ 8082593 w 8082593"/>
                <a:gd name="connsiteY2" fmla="*/ 589441 h 589441"/>
                <a:gd name="connsiteX3" fmla="*/ 0 w 8082593"/>
                <a:gd name="connsiteY3" fmla="*/ 589441 h 589441"/>
                <a:gd name="connsiteX4" fmla="*/ 3291875 w 8082593"/>
                <a:gd name="connsiteY4" fmla="*/ 21897 h 589441"/>
                <a:gd name="connsiteX0" fmla="*/ 0 w 4790718"/>
                <a:gd name="connsiteY0" fmla="*/ 21897 h 589441"/>
                <a:gd name="connsiteX1" fmla="*/ 4790718 w 4790718"/>
                <a:gd name="connsiteY1" fmla="*/ 0 h 589441"/>
                <a:gd name="connsiteX2" fmla="*/ 4790718 w 4790718"/>
                <a:gd name="connsiteY2" fmla="*/ 589441 h 589441"/>
                <a:gd name="connsiteX3" fmla="*/ 489105 w 4790718"/>
                <a:gd name="connsiteY3" fmla="*/ 589441 h 589441"/>
                <a:gd name="connsiteX4" fmla="*/ 0 w 4790718"/>
                <a:gd name="connsiteY4" fmla="*/ 21897 h 589441"/>
                <a:gd name="connsiteX0" fmla="*/ 0 w 4790718"/>
                <a:gd name="connsiteY0" fmla="*/ 10949 h 589441"/>
                <a:gd name="connsiteX1" fmla="*/ 4790718 w 4790718"/>
                <a:gd name="connsiteY1" fmla="*/ 0 h 589441"/>
                <a:gd name="connsiteX2" fmla="*/ 4790718 w 4790718"/>
                <a:gd name="connsiteY2" fmla="*/ 589441 h 589441"/>
                <a:gd name="connsiteX3" fmla="*/ 489105 w 4790718"/>
                <a:gd name="connsiteY3" fmla="*/ 589441 h 589441"/>
                <a:gd name="connsiteX4" fmla="*/ 0 w 4790718"/>
                <a:gd name="connsiteY4" fmla="*/ 10949 h 589441"/>
                <a:gd name="connsiteX0" fmla="*/ 0 w 5405980"/>
                <a:gd name="connsiteY0" fmla="*/ 23643 h 589441"/>
                <a:gd name="connsiteX1" fmla="*/ 5405980 w 5405980"/>
                <a:gd name="connsiteY1" fmla="*/ 0 h 589441"/>
                <a:gd name="connsiteX2" fmla="*/ 5405980 w 5405980"/>
                <a:gd name="connsiteY2" fmla="*/ 589441 h 589441"/>
                <a:gd name="connsiteX3" fmla="*/ 1104367 w 5405980"/>
                <a:gd name="connsiteY3" fmla="*/ 589441 h 589441"/>
                <a:gd name="connsiteX4" fmla="*/ 0 w 5405980"/>
                <a:gd name="connsiteY4" fmla="*/ 23643 h 589441"/>
                <a:gd name="connsiteX0" fmla="*/ 0 w 5405980"/>
                <a:gd name="connsiteY0" fmla="*/ 23643 h 589441"/>
                <a:gd name="connsiteX1" fmla="*/ 5405980 w 5405980"/>
                <a:gd name="connsiteY1" fmla="*/ 0 h 589441"/>
                <a:gd name="connsiteX2" fmla="*/ 5405980 w 5405980"/>
                <a:gd name="connsiteY2" fmla="*/ 589441 h 589441"/>
                <a:gd name="connsiteX3" fmla="*/ 604466 w 5405980"/>
                <a:gd name="connsiteY3" fmla="*/ 589441 h 589441"/>
                <a:gd name="connsiteX4" fmla="*/ 0 w 5405980"/>
                <a:gd name="connsiteY4" fmla="*/ 23643 h 589441"/>
                <a:gd name="connsiteX0" fmla="*/ 0 w 5367526"/>
                <a:gd name="connsiteY0" fmla="*/ 23643 h 589441"/>
                <a:gd name="connsiteX1" fmla="*/ 5367526 w 5367526"/>
                <a:gd name="connsiteY1" fmla="*/ 0 h 589441"/>
                <a:gd name="connsiteX2" fmla="*/ 5367526 w 5367526"/>
                <a:gd name="connsiteY2" fmla="*/ 589441 h 589441"/>
                <a:gd name="connsiteX3" fmla="*/ 566012 w 5367526"/>
                <a:gd name="connsiteY3" fmla="*/ 589441 h 589441"/>
                <a:gd name="connsiteX4" fmla="*/ 0 w 5367526"/>
                <a:gd name="connsiteY4" fmla="*/ 23643 h 589441"/>
                <a:gd name="connsiteX0" fmla="*/ 0 w 6152466"/>
                <a:gd name="connsiteY0" fmla="*/ 23643 h 589441"/>
                <a:gd name="connsiteX1" fmla="*/ 6152466 w 6152466"/>
                <a:gd name="connsiteY1" fmla="*/ 0 h 589441"/>
                <a:gd name="connsiteX2" fmla="*/ 6152466 w 6152466"/>
                <a:gd name="connsiteY2" fmla="*/ 589441 h 589441"/>
                <a:gd name="connsiteX3" fmla="*/ 1350952 w 6152466"/>
                <a:gd name="connsiteY3" fmla="*/ 589441 h 589441"/>
                <a:gd name="connsiteX4" fmla="*/ 0 w 6152466"/>
                <a:gd name="connsiteY4" fmla="*/ 23643 h 589441"/>
                <a:gd name="connsiteX0" fmla="*/ 0 w 6218799"/>
                <a:gd name="connsiteY0" fmla="*/ 12695 h 589441"/>
                <a:gd name="connsiteX1" fmla="*/ 6218799 w 6218799"/>
                <a:gd name="connsiteY1" fmla="*/ 0 h 589441"/>
                <a:gd name="connsiteX2" fmla="*/ 6218799 w 6218799"/>
                <a:gd name="connsiteY2" fmla="*/ 589441 h 589441"/>
                <a:gd name="connsiteX3" fmla="*/ 1417285 w 6218799"/>
                <a:gd name="connsiteY3" fmla="*/ 589441 h 589441"/>
                <a:gd name="connsiteX4" fmla="*/ 0 w 6218799"/>
                <a:gd name="connsiteY4" fmla="*/ 12695 h 589441"/>
                <a:gd name="connsiteX0" fmla="*/ 0 w 6218799"/>
                <a:gd name="connsiteY0" fmla="*/ 12695 h 589441"/>
                <a:gd name="connsiteX1" fmla="*/ 6218799 w 6218799"/>
                <a:gd name="connsiteY1" fmla="*/ 0 h 589441"/>
                <a:gd name="connsiteX2" fmla="*/ 6218799 w 6218799"/>
                <a:gd name="connsiteY2" fmla="*/ 589441 h 589441"/>
                <a:gd name="connsiteX3" fmla="*/ 532845 w 6218799"/>
                <a:gd name="connsiteY3" fmla="*/ 589441 h 589441"/>
                <a:gd name="connsiteX4" fmla="*/ 0 w 6218799"/>
                <a:gd name="connsiteY4" fmla="*/ 12695 h 589441"/>
                <a:gd name="connsiteX0" fmla="*/ 0 w 6705241"/>
                <a:gd name="connsiteY0" fmla="*/ 12695 h 589441"/>
                <a:gd name="connsiteX1" fmla="*/ 6705241 w 6705241"/>
                <a:gd name="connsiteY1" fmla="*/ 0 h 589441"/>
                <a:gd name="connsiteX2" fmla="*/ 6705241 w 6705241"/>
                <a:gd name="connsiteY2" fmla="*/ 589441 h 589441"/>
                <a:gd name="connsiteX3" fmla="*/ 1019287 w 6705241"/>
                <a:gd name="connsiteY3" fmla="*/ 589441 h 589441"/>
                <a:gd name="connsiteX4" fmla="*/ 0 w 6705241"/>
                <a:gd name="connsiteY4" fmla="*/ 12695 h 589441"/>
                <a:gd name="connsiteX0" fmla="*/ 0 w 6705241"/>
                <a:gd name="connsiteY0" fmla="*/ 12695 h 589441"/>
                <a:gd name="connsiteX1" fmla="*/ 6705241 w 6705241"/>
                <a:gd name="connsiteY1" fmla="*/ 0 h 589441"/>
                <a:gd name="connsiteX2" fmla="*/ 6705241 w 6705241"/>
                <a:gd name="connsiteY2" fmla="*/ 589441 h 589441"/>
                <a:gd name="connsiteX3" fmla="*/ 731844 w 6705241"/>
                <a:gd name="connsiteY3" fmla="*/ 578492 h 589441"/>
                <a:gd name="connsiteX4" fmla="*/ 0 w 6705241"/>
                <a:gd name="connsiteY4" fmla="*/ 12695 h 589441"/>
                <a:gd name="connsiteX0" fmla="*/ 0 w 6705241"/>
                <a:gd name="connsiteY0" fmla="*/ 12695 h 589441"/>
                <a:gd name="connsiteX1" fmla="*/ 6705241 w 6705241"/>
                <a:gd name="connsiteY1" fmla="*/ 0 h 589441"/>
                <a:gd name="connsiteX2" fmla="*/ 6705241 w 6705241"/>
                <a:gd name="connsiteY2" fmla="*/ 589441 h 589441"/>
                <a:gd name="connsiteX3" fmla="*/ 742900 w 6705241"/>
                <a:gd name="connsiteY3" fmla="*/ 589441 h 589441"/>
                <a:gd name="connsiteX4" fmla="*/ 0 w 6705241"/>
                <a:gd name="connsiteY4" fmla="*/ 12695 h 589441"/>
                <a:gd name="connsiteX0" fmla="*/ 0 w 6627853"/>
                <a:gd name="connsiteY0" fmla="*/ 12695 h 589441"/>
                <a:gd name="connsiteX1" fmla="*/ 6627853 w 6627853"/>
                <a:gd name="connsiteY1" fmla="*/ 0 h 589441"/>
                <a:gd name="connsiteX2" fmla="*/ 6627853 w 6627853"/>
                <a:gd name="connsiteY2" fmla="*/ 589441 h 589441"/>
                <a:gd name="connsiteX3" fmla="*/ 665512 w 6627853"/>
                <a:gd name="connsiteY3" fmla="*/ 589441 h 589441"/>
                <a:gd name="connsiteX4" fmla="*/ 0 w 6627853"/>
                <a:gd name="connsiteY4" fmla="*/ 12695 h 589441"/>
                <a:gd name="connsiteX0" fmla="*/ 0 w 7324349"/>
                <a:gd name="connsiteY0" fmla="*/ 12695 h 589441"/>
                <a:gd name="connsiteX1" fmla="*/ 7324349 w 7324349"/>
                <a:gd name="connsiteY1" fmla="*/ 0 h 589441"/>
                <a:gd name="connsiteX2" fmla="*/ 7324349 w 7324349"/>
                <a:gd name="connsiteY2" fmla="*/ 589441 h 589441"/>
                <a:gd name="connsiteX3" fmla="*/ 1362008 w 7324349"/>
                <a:gd name="connsiteY3" fmla="*/ 589441 h 589441"/>
                <a:gd name="connsiteX4" fmla="*/ 0 w 7324349"/>
                <a:gd name="connsiteY4" fmla="*/ 12695 h 589441"/>
                <a:gd name="connsiteX0" fmla="*/ 0 w 7324349"/>
                <a:gd name="connsiteY0" fmla="*/ 12695 h 589441"/>
                <a:gd name="connsiteX1" fmla="*/ 7324349 w 7324349"/>
                <a:gd name="connsiteY1" fmla="*/ 0 h 589441"/>
                <a:gd name="connsiteX2" fmla="*/ 7324349 w 7324349"/>
                <a:gd name="connsiteY2" fmla="*/ 589441 h 589441"/>
                <a:gd name="connsiteX3" fmla="*/ 687623 w 7324349"/>
                <a:gd name="connsiteY3" fmla="*/ 589441 h 589441"/>
                <a:gd name="connsiteX4" fmla="*/ 0 w 7324349"/>
                <a:gd name="connsiteY4" fmla="*/ 12695 h 589441"/>
                <a:gd name="connsiteX0" fmla="*/ 0 w 7832902"/>
                <a:gd name="connsiteY0" fmla="*/ 1746 h 589441"/>
                <a:gd name="connsiteX1" fmla="*/ 7832902 w 7832902"/>
                <a:gd name="connsiteY1" fmla="*/ 0 h 589441"/>
                <a:gd name="connsiteX2" fmla="*/ 7832902 w 7832902"/>
                <a:gd name="connsiteY2" fmla="*/ 589441 h 589441"/>
                <a:gd name="connsiteX3" fmla="*/ 1196176 w 7832902"/>
                <a:gd name="connsiteY3" fmla="*/ 589441 h 589441"/>
                <a:gd name="connsiteX4" fmla="*/ 0 w 7832902"/>
                <a:gd name="connsiteY4" fmla="*/ 1746 h 589441"/>
                <a:gd name="connsiteX0" fmla="*/ 0 w 7832902"/>
                <a:gd name="connsiteY0" fmla="*/ 1746 h 589441"/>
                <a:gd name="connsiteX1" fmla="*/ 7832902 w 7832902"/>
                <a:gd name="connsiteY1" fmla="*/ 0 h 589441"/>
                <a:gd name="connsiteX2" fmla="*/ 7832902 w 7832902"/>
                <a:gd name="connsiteY2" fmla="*/ 589441 h 589441"/>
                <a:gd name="connsiteX3" fmla="*/ 897677 w 7832902"/>
                <a:gd name="connsiteY3" fmla="*/ 589441 h 589441"/>
                <a:gd name="connsiteX4" fmla="*/ 0 w 7832902"/>
                <a:gd name="connsiteY4" fmla="*/ 1746 h 589441"/>
                <a:gd name="connsiteX0" fmla="*/ 0 w 7644959"/>
                <a:gd name="connsiteY0" fmla="*/ 1746 h 589441"/>
                <a:gd name="connsiteX1" fmla="*/ 7644959 w 7644959"/>
                <a:gd name="connsiteY1" fmla="*/ 0 h 589441"/>
                <a:gd name="connsiteX2" fmla="*/ 7644959 w 7644959"/>
                <a:gd name="connsiteY2" fmla="*/ 589441 h 589441"/>
                <a:gd name="connsiteX3" fmla="*/ 709734 w 7644959"/>
                <a:gd name="connsiteY3" fmla="*/ 589441 h 589441"/>
                <a:gd name="connsiteX4" fmla="*/ 0 w 7644959"/>
                <a:gd name="connsiteY4" fmla="*/ 1746 h 589441"/>
                <a:gd name="connsiteX0" fmla="*/ 0 w 7534404"/>
                <a:gd name="connsiteY0" fmla="*/ 12695 h 589441"/>
                <a:gd name="connsiteX1" fmla="*/ 7534404 w 7534404"/>
                <a:gd name="connsiteY1" fmla="*/ 0 h 589441"/>
                <a:gd name="connsiteX2" fmla="*/ 7534404 w 7534404"/>
                <a:gd name="connsiteY2" fmla="*/ 589441 h 589441"/>
                <a:gd name="connsiteX3" fmla="*/ 599179 w 7534404"/>
                <a:gd name="connsiteY3" fmla="*/ 589441 h 589441"/>
                <a:gd name="connsiteX4" fmla="*/ 0 w 7534404"/>
                <a:gd name="connsiteY4" fmla="*/ 12695 h 589441"/>
                <a:gd name="connsiteX0" fmla="*/ 2308417 w 6935225"/>
                <a:gd name="connsiteY0" fmla="*/ 1746 h 589441"/>
                <a:gd name="connsiteX1" fmla="*/ 6935225 w 6935225"/>
                <a:gd name="connsiteY1" fmla="*/ 0 h 589441"/>
                <a:gd name="connsiteX2" fmla="*/ 6935225 w 6935225"/>
                <a:gd name="connsiteY2" fmla="*/ 589441 h 589441"/>
                <a:gd name="connsiteX3" fmla="*/ 0 w 6935225"/>
                <a:gd name="connsiteY3" fmla="*/ 589441 h 589441"/>
                <a:gd name="connsiteX4" fmla="*/ 2308417 w 6935225"/>
                <a:gd name="connsiteY4" fmla="*/ 1746 h 589441"/>
                <a:gd name="connsiteX0" fmla="*/ 0 w 4626808"/>
                <a:gd name="connsiteY0" fmla="*/ 1746 h 589441"/>
                <a:gd name="connsiteX1" fmla="*/ 4626808 w 4626808"/>
                <a:gd name="connsiteY1" fmla="*/ 0 h 589441"/>
                <a:gd name="connsiteX2" fmla="*/ 4626808 w 4626808"/>
                <a:gd name="connsiteY2" fmla="*/ 589441 h 589441"/>
                <a:gd name="connsiteX3" fmla="*/ 488624 w 4626808"/>
                <a:gd name="connsiteY3" fmla="*/ 589441 h 589441"/>
                <a:gd name="connsiteX4" fmla="*/ 0 w 4626808"/>
                <a:gd name="connsiteY4" fmla="*/ 1746 h 589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26808" h="589441">
                  <a:moveTo>
                    <a:pt x="0" y="1746"/>
                  </a:moveTo>
                  <a:lnTo>
                    <a:pt x="4626808" y="0"/>
                  </a:lnTo>
                  <a:lnTo>
                    <a:pt x="4626808" y="589441"/>
                  </a:lnTo>
                  <a:lnTo>
                    <a:pt x="488624" y="589441"/>
                  </a:lnTo>
                  <a:lnTo>
                    <a:pt x="0" y="1746"/>
                  </a:lnTo>
                  <a:close/>
                </a:path>
              </a:pathLst>
            </a:custGeom>
            <a:solidFill>
              <a:srgbClr val="9921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userDrawn="1"/>
          </p:nvSpPr>
          <p:spPr>
            <a:xfrm>
              <a:off x="230594" y="101108"/>
              <a:ext cx="7484656" cy="369332"/>
            </a:xfrm>
            <a:prstGeom prst="rect">
              <a:avLst/>
            </a:prstGeom>
            <a:noFill/>
          </p:spPr>
          <p:txBody>
            <a:bodyPr wrap="square" rtlCol="0">
              <a:spAutoFit/>
            </a:bodyPr>
            <a:lstStyle/>
            <a:p>
              <a:r>
                <a:rPr lang="en-US" b="1">
                  <a:solidFill>
                    <a:schemeClr val="bg1"/>
                  </a:solidFill>
                  <a:latin typeface="Arial" charset="0"/>
                  <a:ea typeface="Arial" charset="0"/>
                  <a:cs typeface="Arial" charset="0"/>
                </a:rPr>
                <a:t>MODULE 15  </a:t>
              </a:r>
              <a:r>
                <a:rPr lang="en-US">
                  <a:solidFill>
                    <a:schemeClr val="bg1"/>
                  </a:solidFill>
                  <a:latin typeface="Arial" charset="0"/>
                  <a:ea typeface="Arial" charset="0"/>
                  <a:cs typeface="Arial" charset="0"/>
                </a:rPr>
                <a:t>•  WORKING AT</a:t>
              </a:r>
              <a:r>
                <a:rPr lang="en-US" baseline="0">
                  <a:solidFill>
                    <a:schemeClr val="bg1"/>
                  </a:solidFill>
                  <a:latin typeface="Arial" charset="0"/>
                  <a:ea typeface="Arial" charset="0"/>
                  <a:cs typeface="Arial" charset="0"/>
                </a:rPr>
                <a:t> HEIGHT</a:t>
              </a:r>
              <a:endParaRPr lang="en-US" b="1">
                <a:solidFill>
                  <a:schemeClr val="bg1"/>
                </a:solidFill>
                <a:latin typeface="Arial" charset="0"/>
                <a:ea typeface="Arial" charset="0"/>
                <a:cs typeface="Arial" charset="0"/>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Bottom">
    <p:spTree>
      <p:nvGrpSpPr>
        <p:cNvPr id="1" name=""/>
        <p:cNvGrpSpPr/>
        <p:nvPr/>
      </p:nvGrpSpPr>
      <p:grpSpPr>
        <a:xfrm>
          <a:off x="0" y="0"/>
          <a:ext cx="0" cy="0"/>
          <a:chOff x="0" y="0"/>
          <a:chExt cx="0" cy="0"/>
        </a:xfrm>
      </p:grpSpPr>
      <p:sp>
        <p:nvSpPr>
          <p:cNvPr id="9" name="Subtitle 2">
            <a:extLst>
              <a:ext uri="{FF2B5EF4-FFF2-40B4-BE49-F238E27FC236}">
                <a16:creationId xmlns:a16="http://schemas.microsoft.com/office/drawing/2014/main" id="{E157F420-9766-4271-8835-1998405F7D47}"/>
              </a:ext>
            </a:extLst>
          </p:cNvPr>
          <p:cNvSpPr>
            <a:spLocks noGrp="1"/>
          </p:cNvSpPr>
          <p:nvPr>
            <p:ph type="subTitle" idx="1"/>
          </p:nvPr>
        </p:nvSpPr>
        <p:spPr>
          <a:xfrm>
            <a:off x="538161" y="5272087"/>
            <a:ext cx="11134726" cy="828675"/>
          </a:xfrm>
          <a:prstGeom prst="rect">
            <a:avLst/>
          </a:prstGeom>
        </p:spPr>
        <p:txBody>
          <a:bodyPr>
            <a:normAutofit/>
          </a:bodyPr>
          <a:lstStyle>
            <a:lvl1pPr marL="342900" indent="-342900" algn="l">
              <a:buFont typeface="Arial" charset="0"/>
              <a:buChar char="•"/>
              <a:defRPr sz="2800">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grpSp>
        <p:nvGrpSpPr>
          <p:cNvPr id="14" name="Group 13"/>
          <p:cNvGrpSpPr/>
          <p:nvPr userDrawn="1"/>
        </p:nvGrpSpPr>
        <p:grpSpPr>
          <a:xfrm>
            <a:off x="-5" y="-20581"/>
            <a:ext cx="7715255" cy="615363"/>
            <a:chOff x="-5" y="-20581"/>
            <a:chExt cx="7715255" cy="615363"/>
          </a:xfrm>
        </p:grpSpPr>
        <p:sp>
          <p:nvSpPr>
            <p:cNvPr id="16" name="Rectangle 8"/>
            <p:cNvSpPr/>
            <p:nvPr userDrawn="1"/>
          </p:nvSpPr>
          <p:spPr>
            <a:xfrm rot="10800000" flipV="1">
              <a:off x="-5" y="-20581"/>
              <a:ext cx="4783540" cy="615363"/>
            </a:xfrm>
            <a:custGeom>
              <a:avLst/>
              <a:gdLst>
                <a:gd name="connsiteX0" fmla="*/ 0 w 8362950"/>
                <a:gd name="connsiteY0" fmla="*/ 0 h 589441"/>
                <a:gd name="connsiteX1" fmla="*/ 8362950 w 8362950"/>
                <a:gd name="connsiteY1" fmla="*/ 0 h 589441"/>
                <a:gd name="connsiteX2" fmla="*/ 8362950 w 8362950"/>
                <a:gd name="connsiteY2" fmla="*/ 589441 h 589441"/>
                <a:gd name="connsiteX3" fmla="*/ 0 w 8362950"/>
                <a:gd name="connsiteY3" fmla="*/ 589441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542925 w 8362950"/>
                <a:gd name="connsiteY3" fmla="*/ 589441 h 589441"/>
                <a:gd name="connsiteX4" fmla="*/ 0 w 8362950"/>
                <a:gd name="connsiteY4" fmla="*/ 0 h 589441"/>
                <a:gd name="connsiteX0" fmla="*/ 0 w 8328477"/>
                <a:gd name="connsiteY0" fmla="*/ 0 h 589441"/>
                <a:gd name="connsiteX1" fmla="*/ 8328477 w 8328477"/>
                <a:gd name="connsiteY1" fmla="*/ 0 h 589441"/>
                <a:gd name="connsiteX2" fmla="*/ 8328477 w 8328477"/>
                <a:gd name="connsiteY2" fmla="*/ 589441 h 589441"/>
                <a:gd name="connsiteX3" fmla="*/ 508452 w 8328477"/>
                <a:gd name="connsiteY3" fmla="*/ 589441 h 589441"/>
                <a:gd name="connsiteX4" fmla="*/ 0 w 8328477"/>
                <a:gd name="connsiteY4" fmla="*/ 0 h 589441"/>
                <a:gd name="connsiteX0" fmla="*/ 0 w 8328477"/>
                <a:gd name="connsiteY0" fmla="*/ 0 h 603127"/>
                <a:gd name="connsiteX1" fmla="*/ 8328477 w 8328477"/>
                <a:gd name="connsiteY1" fmla="*/ 0 h 603127"/>
                <a:gd name="connsiteX2" fmla="*/ 8328477 w 8328477"/>
                <a:gd name="connsiteY2" fmla="*/ 589441 h 603127"/>
                <a:gd name="connsiteX3" fmla="*/ 314981 w 8328477"/>
                <a:gd name="connsiteY3" fmla="*/ 603127 h 603127"/>
                <a:gd name="connsiteX4" fmla="*/ 0 w 8328477"/>
                <a:gd name="connsiteY4" fmla="*/ 0 h 603127"/>
                <a:gd name="connsiteX0" fmla="*/ 0 w 8328477"/>
                <a:gd name="connsiteY0" fmla="*/ 0 h 589441"/>
                <a:gd name="connsiteX1" fmla="*/ 8328477 w 8328477"/>
                <a:gd name="connsiteY1" fmla="*/ 0 h 589441"/>
                <a:gd name="connsiteX2" fmla="*/ 8328477 w 8328477"/>
                <a:gd name="connsiteY2" fmla="*/ 589441 h 589441"/>
                <a:gd name="connsiteX3" fmla="*/ 245884 w 8328477"/>
                <a:gd name="connsiteY3" fmla="*/ 589441 h 589441"/>
                <a:gd name="connsiteX4" fmla="*/ 0 w 8328477"/>
                <a:gd name="connsiteY4" fmla="*/ 0 h 589441"/>
                <a:gd name="connsiteX0" fmla="*/ 2462713 w 8082593"/>
                <a:gd name="connsiteY0" fmla="*/ 218970 h 589441"/>
                <a:gd name="connsiteX1" fmla="*/ 8082593 w 8082593"/>
                <a:gd name="connsiteY1" fmla="*/ 0 h 589441"/>
                <a:gd name="connsiteX2" fmla="*/ 8082593 w 8082593"/>
                <a:gd name="connsiteY2" fmla="*/ 589441 h 589441"/>
                <a:gd name="connsiteX3" fmla="*/ 0 w 8082593"/>
                <a:gd name="connsiteY3" fmla="*/ 589441 h 589441"/>
                <a:gd name="connsiteX4" fmla="*/ 2462713 w 8082593"/>
                <a:gd name="connsiteY4" fmla="*/ 218970 h 589441"/>
                <a:gd name="connsiteX0" fmla="*/ 3291875 w 8082593"/>
                <a:gd name="connsiteY0" fmla="*/ 21897 h 589441"/>
                <a:gd name="connsiteX1" fmla="*/ 8082593 w 8082593"/>
                <a:gd name="connsiteY1" fmla="*/ 0 h 589441"/>
                <a:gd name="connsiteX2" fmla="*/ 8082593 w 8082593"/>
                <a:gd name="connsiteY2" fmla="*/ 589441 h 589441"/>
                <a:gd name="connsiteX3" fmla="*/ 0 w 8082593"/>
                <a:gd name="connsiteY3" fmla="*/ 589441 h 589441"/>
                <a:gd name="connsiteX4" fmla="*/ 3291875 w 8082593"/>
                <a:gd name="connsiteY4" fmla="*/ 21897 h 589441"/>
                <a:gd name="connsiteX0" fmla="*/ 0 w 4790718"/>
                <a:gd name="connsiteY0" fmla="*/ 21897 h 589441"/>
                <a:gd name="connsiteX1" fmla="*/ 4790718 w 4790718"/>
                <a:gd name="connsiteY1" fmla="*/ 0 h 589441"/>
                <a:gd name="connsiteX2" fmla="*/ 4790718 w 4790718"/>
                <a:gd name="connsiteY2" fmla="*/ 589441 h 589441"/>
                <a:gd name="connsiteX3" fmla="*/ 489105 w 4790718"/>
                <a:gd name="connsiteY3" fmla="*/ 589441 h 589441"/>
                <a:gd name="connsiteX4" fmla="*/ 0 w 4790718"/>
                <a:gd name="connsiteY4" fmla="*/ 21897 h 589441"/>
                <a:gd name="connsiteX0" fmla="*/ 0 w 4790718"/>
                <a:gd name="connsiteY0" fmla="*/ 10949 h 589441"/>
                <a:gd name="connsiteX1" fmla="*/ 4790718 w 4790718"/>
                <a:gd name="connsiteY1" fmla="*/ 0 h 589441"/>
                <a:gd name="connsiteX2" fmla="*/ 4790718 w 4790718"/>
                <a:gd name="connsiteY2" fmla="*/ 589441 h 589441"/>
                <a:gd name="connsiteX3" fmla="*/ 489105 w 4790718"/>
                <a:gd name="connsiteY3" fmla="*/ 589441 h 589441"/>
                <a:gd name="connsiteX4" fmla="*/ 0 w 4790718"/>
                <a:gd name="connsiteY4" fmla="*/ 10949 h 589441"/>
                <a:gd name="connsiteX0" fmla="*/ 0 w 5405980"/>
                <a:gd name="connsiteY0" fmla="*/ 23643 h 589441"/>
                <a:gd name="connsiteX1" fmla="*/ 5405980 w 5405980"/>
                <a:gd name="connsiteY1" fmla="*/ 0 h 589441"/>
                <a:gd name="connsiteX2" fmla="*/ 5405980 w 5405980"/>
                <a:gd name="connsiteY2" fmla="*/ 589441 h 589441"/>
                <a:gd name="connsiteX3" fmla="*/ 1104367 w 5405980"/>
                <a:gd name="connsiteY3" fmla="*/ 589441 h 589441"/>
                <a:gd name="connsiteX4" fmla="*/ 0 w 5405980"/>
                <a:gd name="connsiteY4" fmla="*/ 23643 h 589441"/>
                <a:gd name="connsiteX0" fmla="*/ 0 w 5405980"/>
                <a:gd name="connsiteY0" fmla="*/ 23643 h 589441"/>
                <a:gd name="connsiteX1" fmla="*/ 5405980 w 5405980"/>
                <a:gd name="connsiteY1" fmla="*/ 0 h 589441"/>
                <a:gd name="connsiteX2" fmla="*/ 5405980 w 5405980"/>
                <a:gd name="connsiteY2" fmla="*/ 589441 h 589441"/>
                <a:gd name="connsiteX3" fmla="*/ 604466 w 5405980"/>
                <a:gd name="connsiteY3" fmla="*/ 589441 h 589441"/>
                <a:gd name="connsiteX4" fmla="*/ 0 w 5405980"/>
                <a:gd name="connsiteY4" fmla="*/ 23643 h 589441"/>
                <a:gd name="connsiteX0" fmla="*/ 0 w 5367526"/>
                <a:gd name="connsiteY0" fmla="*/ 23643 h 589441"/>
                <a:gd name="connsiteX1" fmla="*/ 5367526 w 5367526"/>
                <a:gd name="connsiteY1" fmla="*/ 0 h 589441"/>
                <a:gd name="connsiteX2" fmla="*/ 5367526 w 5367526"/>
                <a:gd name="connsiteY2" fmla="*/ 589441 h 589441"/>
                <a:gd name="connsiteX3" fmla="*/ 566012 w 5367526"/>
                <a:gd name="connsiteY3" fmla="*/ 589441 h 589441"/>
                <a:gd name="connsiteX4" fmla="*/ 0 w 5367526"/>
                <a:gd name="connsiteY4" fmla="*/ 23643 h 589441"/>
                <a:gd name="connsiteX0" fmla="*/ 0 w 6152466"/>
                <a:gd name="connsiteY0" fmla="*/ 23643 h 589441"/>
                <a:gd name="connsiteX1" fmla="*/ 6152466 w 6152466"/>
                <a:gd name="connsiteY1" fmla="*/ 0 h 589441"/>
                <a:gd name="connsiteX2" fmla="*/ 6152466 w 6152466"/>
                <a:gd name="connsiteY2" fmla="*/ 589441 h 589441"/>
                <a:gd name="connsiteX3" fmla="*/ 1350952 w 6152466"/>
                <a:gd name="connsiteY3" fmla="*/ 589441 h 589441"/>
                <a:gd name="connsiteX4" fmla="*/ 0 w 6152466"/>
                <a:gd name="connsiteY4" fmla="*/ 23643 h 589441"/>
                <a:gd name="connsiteX0" fmla="*/ 0 w 6218799"/>
                <a:gd name="connsiteY0" fmla="*/ 12695 h 589441"/>
                <a:gd name="connsiteX1" fmla="*/ 6218799 w 6218799"/>
                <a:gd name="connsiteY1" fmla="*/ 0 h 589441"/>
                <a:gd name="connsiteX2" fmla="*/ 6218799 w 6218799"/>
                <a:gd name="connsiteY2" fmla="*/ 589441 h 589441"/>
                <a:gd name="connsiteX3" fmla="*/ 1417285 w 6218799"/>
                <a:gd name="connsiteY3" fmla="*/ 589441 h 589441"/>
                <a:gd name="connsiteX4" fmla="*/ 0 w 6218799"/>
                <a:gd name="connsiteY4" fmla="*/ 12695 h 589441"/>
                <a:gd name="connsiteX0" fmla="*/ 0 w 6218799"/>
                <a:gd name="connsiteY0" fmla="*/ 12695 h 589441"/>
                <a:gd name="connsiteX1" fmla="*/ 6218799 w 6218799"/>
                <a:gd name="connsiteY1" fmla="*/ 0 h 589441"/>
                <a:gd name="connsiteX2" fmla="*/ 6218799 w 6218799"/>
                <a:gd name="connsiteY2" fmla="*/ 589441 h 589441"/>
                <a:gd name="connsiteX3" fmla="*/ 532845 w 6218799"/>
                <a:gd name="connsiteY3" fmla="*/ 589441 h 589441"/>
                <a:gd name="connsiteX4" fmla="*/ 0 w 6218799"/>
                <a:gd name="connsiteY4" fmla="*/ 12695 h 589441"/>
                <a:gd name="connsiteX0" fmla="*/ 0 w 6705241"/>
                <a:gd name="connsiteY0" fmla="*/ 12695 h 589441"/>
                <a:gd name="connsiteX1" fmla="*/ 6705241 w 6705241"/>
                <a:gd name="connsiteY1" fmla="*/ 0 h 589441"/>
                <a:gd name="connsiteX2" fmla="*/ 6705241 w 6705241"/>
                <a:gd name="connsiteY2" fmla="*/ 589441 h 589441"/>
                <a:gd name="connsiteX3" fmla="*/ 1019287 w 6705241"/>
                <a:gd name="connsiteY3" fmla="*/ 589441 h 589441"/>
                <a:gd name="connsiteX4" fmla="*/ 0 w 6705241"/>
                <a:gd name="connsiteY4" fmla="*/ 12695 h 589441"/>
                <a:gd name="connsiteX0" fmla="*/ 0 w 6705241"/>
                <a:gd name="connsiteY0" fmla="*/ 12695 h 589441"/>
                <a:gd name="connsiteX1" fmla="*/ 6705241 w 6705241"/>
                <a:gd name="connsiteY1" fmla="*/ 0 h 589441"/>
                <a:gd name="connsiteX2" fmla="*/ 6705241 w 6705241"/>
                <a:gd name="connsiteY2" fmla="*/ 589441 h 589441"/>
                <a:gd name="connsiteX3" fmla="*/ 731844 w 6705241"/>
                <a:gd name="connsiteY3" fmla="*/ 578492 h 589441"/>
                <a:gd name="connsiteX4" fmla="*/ 0 w 6705241"/>
                <a:gd name="connsiteY4" fmla="*/ 12695 h 589441"/>
                <a:gd name="connsiteX0" fmla="*/ 0 w 6705241"/>
                <a:gd name="connsiteY0" fmla="*/ 12695 h 589441"/>
                <a:gd name="connsiteX1" fmla="*/ 6705241 w 6705241"/>
                <a:gd name="connsiteY1" fmla="*/ 0 h 589441"/>
                <a:gd name="connsiteX2" fmla="*/ 6705241 w 6705241"/>
                <a:gd name="connsiteY2" fmla="*/ 589441 h 589441"/>
                <a:gd name="connsiteX3" fmla="*/ 742900 w 6705241"/>
                <a:gd name="connsiteY3" fmla="*/ 589441 h 589441"/>
                <a:gd name="connsiteX4" fmla="*/ 0 w 6705241"/>
                <a:gd name="connsiteY4" fmla="*/ 12695 h 589441"/>
                <a:gd name="connsiteX0" fmla="*/ 0 w 6627853"/>
                <a:gd name="connsiteY0" fmla="*/ 12695 h 589441"/>
                <a:gd name="connsiteX1" fmla="*/ 6627853 w 6627853"/>
                <a:gd name="connsiteY1" fmla="*/ 0 h 589441"/>
                <a:gd name="connsiteX2" fmla="*/ 6627853 w 6627853"/>
                <a:gd name="connsiteY2" fmla="*/ 589441 h 589441"/>
                <a:gd name="connsiteX3" fmla="*/ 665512 w 6627853"/>
                <a:gd name="connsiteY3" fmla="*/ 589441 h 589441"/>
                <a:gd name="connsiteX4" fmla="*/ 0 w 6627853"/>
                <a:gd name="connsiteY4" fmla="*/ 12695 h 589441"/>
                <a:gd name="connsiteX0" fmla="*/ 0 w 7324349"/>
                <a:gd name="connsiteY0" fmla="*/ 12695 h 589441"/>
                <a:gd name="connsiteX1" fmla="*/ 7324349 w 7324349"/>
                <a:gd name="connsiteY1" fmla="*/ 0 h 589441"/>
                <a:gd name="connsiteX2" fmla="*/ 7324349 w 7324349"/>
                <a:gd name="connsiteY2" fmla="*/ 589441 h 589441"/>
                <a:gd name="connsiteX3" fmla="*/ 1362008 w 7324349"/>
                <a:gd name="connsiteY3" fmla="*/ 589441 h 589441"/>
                <a:gd name="connsiteX4" fmla="*/ 0 w 7324349"/>
                <a:gd name="connsiteY4" fmla="*/ 12695 h 589441"/>
                <a:gd name="connsiteX0" fmla="*/ 0 w 7324349"/>
                <a:gd name="connsiteY0" fmla="*/ 12695 h 589441"/>
                <a:gd name="connsiteX1" fmla="*/ 7324349 w 7324349"/>
                <a:gd name="connsiteY1" fmla="*/ 0 h 589441"/>
                <a:gd name="connsiteX2" fmla="*/ 7324349 w 7324349"/>
                <a:gd name="connsiteY2" fmla="*/ 589441 h 589441"/>
                <a:gd name="connsiteX3" fmla="*/ 687623 w 7324349"/>
                <a:gd name="connsiteY3" fmla="*/ 589441 h 589441"/>
                <a:gd name="connsiteX4" fmla="*/ 0 w 7324349"/>
                <a:gd name="connsiteY4" fmla="*/ 12695 h 589441"/>
                <a:gd name="connsiteX0" fmla="*/ 0 w 7832902"/>
                <a:gd name="connsiteY0" fmla="*/ 1746 h 589441"/>
                <a:gd name="connsiteX1" fmla="*/ 7832902 w 7832902"/>
                <a:gd name="connsiteY1" fmla="*/ 0 h 589441"/>
                <a:gd name="connsiteX2" fmla="*/ 7832902 w 7832902"/>
                <a:gd name="connsiteY2" fmla="*/ 589441 h 589441"/>
                <a:gd name="connsiteX3" fmla="*/ 1196176 w 7832902"/>
                <a:gd name="connsiteY3" fmla="*/ 589441 h 589441"/>
                <a:gd name="connsiteX4" fmla="*/ 0 w 7832902"/>
                <a:gd name="connsiteY4" fmla="*/ 1746 h 589441"/>
                <a:gd name="connsiteX0" fmla="*/ 0 w 7832902"/>
                <a:gd name="connsiteY0" fmla="*/ 1746 h 589441"/>
                <a:gd name="connsiteX1" fmla="*/ 7832902 w 7832902"/>
                <a:gd name="connsiteY1" fmla="*/ 0 h 589441"/>
                <a:gd name="connsiteX2" fmla="*/ 7832902 w 7832902"/>
                <a:gd name="connsiteY2" fmla="*/ 589441 h 589441"/>
                <a:gd name="connsiteX3" fmla="*/ 897677 w 7832902"/>
                <a:gd name="connsiteY3" fmla="*/ 589441 h 589441"/>
                <a:gd name="connsiteX4" fmla="*/ 0 w 7832902"/>
                <a:gd name="connsiteY4" fmla="*/ 1746 h 589441"/>
                <a:gd name="connsiteX0" fmla="*/ 0 w 7644959"/>
                <a:gd name="connsiteY0" fmla="*/ 1746 h 589441"/>
                <a:gd name="connsiteX1" fmla="*/ 7644959 w 7644959"/>
                <a:gd name="connsiteY1" fmla="*/ 0 h 589441"/>
                <a:gd name="connsiteX2" fmla="*/ 7644959 w 7644959"/>
                <a:gd name="connsiteY2" fmla="*/ 589441 h 589441"/>
                <a:gd name="connsiteX3" fmla="*/ 709734 w 7644959"/>
                <a:gd name="connsiteY3" fmla="*/ 589441 h 589441"/>
                <a:gd name="connsiteX4" fmla="*/ 0 w 7644959"/>
                <a:gd name="connsiteY4" fmla="*/ 1746 h 589441"/>
                <a:gd name="connsiteX0" fmla="*/ 0 w 7534404"/>
                <a:gd name="connsiteY0" fmla="*/ 12695 h 589441"/>
                <a:gd name="connsiteX1" fmla="*/ 7534404 w 7534404"/>
                <a:gd name="connsiteY1" fmla="*/ 0 h 589441"/>
                <a:gd name="connsiteX2" fmla="*/ 7534404 w 7534404"/>
                <a:gd name="connsiteY2" fmla="*/ 589441 h 589441"/>
                <a:gd name="connsiteX3" fmla="*/ 599179 w 7534404"/>
                <a:gd name="connsiteY3" fmla="*/ 589441 h 589441"/>
                <a:gd name="connsiteX4" fmla="*/ 0 w 7534404"/>
                <a:gd name="connsiteY4" fmla="*/ 12695 h 589441"/>
                <a:gd name="connsiteX0" fmla="*/ 2308417 w 6935225"/>
                <a:gd name="connsiteY0" fmla="*/ 1746 h 589441"/>
                <a:gd name="connsiteX1" fmla="*/ 6935225 w 6935225"/>
                <a:gd name="connsiteY1" fmla="*/ 0 h 589441"/>
                <a:gd name="connsiteX2" fmla="*/ 6935225 w 6935225"/>
                <a:gd name="connsiteY2" fmla="*/ 589441 h 589441"/>
                <a:gd name="connsiteX3" fmla="*/ 0 w 6935225"/>
                <a:gd name="connsiteY3" fmla="*/ 589441 h 589441"/>
                <a:gd name="connsiteX4" fmla="*/ 2308417 w 6935225"/>
                <a:gd name="connsiteY4" fmla="*/ 1746 h 589441"/>
                <a:gd name="connsiteX0" fmla="*/ 0 w 4626808"/>
                <a:gd name="connsiteY0" fmla="*/ 1746 h 589441"/>
                <a:gd name="connsiteX1" fmla="*/ 4626808 w 4626808"/>
                <a:gd name="connsiteY1" fmla="*/ 0 h 589441"/>
                <a:gd name="connsiteX2" fmla="*/ 4626808 w 4626808"/>
                <a:gd name="connsiteY2" fmla="*/ 589441 h 589441"/>
                <a:gd name="connsiteX3" fmla="*/ 488624 w 4626808"/>
                <a:gd name="connsiteY3" fmla="*/ 589441 h 589441"/>
                <a:gd name="connsiteX4" fmla="*/ 0 w 4626808"/>
                <a:gd name="connsiteY4" fmla="*/ 1746 h 589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26808" h="589441">
                  <a:moveTo>
                    <a:pt x="0" y="1746"/>
                  </a:moveTo>
                  <a:lnTo>
                    <a:pt x="4626808" y="0"/>
                  </a:lnTo>
                  <a:lnTo>
                    <a:pt x="4626808" y="589441"/>
                  </a:lnTo>
                  <a:lnTo>
                    <a:pt x="488624" y="589441"/>
                  </a:lnTo>
                  <a:lnTo>
                    <a:pt x="0" y="1746"/>
                  </a:lnTo>
                  <a:close/>
                </a:path>
              </a:pathLst>
            </a:custGeom>
            <a:solidFill>
              <a:srgbClr val="9921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userDrawn="1"/>
          </p:nvSpPr>
          <p:spPr>
            <a:xfrm>
              <a:off x="230594" y="101108"/>
              <a:ext cx="7484656" cy="369332"/>
            </a:xfrm>
            <a:prstGeom prst="rect">
              <a:avLst/>
            </a:prstGeom>
            <a:noFill/>
          </p:spPr>
          <p:txBody>
            <a:bodyPr wrap="square" rtlCol="0">
              <a:spAutoFit/>
            </a:bodyPr>
            <a:lstStyle/>
            <a:p>
              <a:r>
                <a:rPr lang="en-US" b="1">
                  <a:solidFill>
                    <a:schemeClr val="bg1"/>
                  </a:solidFill>
                  <a:latin typeface="Arial" charset="0"/>
                  <a:ea typeface="Arial" charset="0"/>
                  <a:cs typeface="Arial" charset="0"/>
                </a:rPr>
                <a:t>MODULE 15  </a:t>
              </a:r>
              <a:r>
                <a:rPr lang="en-US">
                  <a:solidFill>
                    <a:schemeClr val="bg1"/>
                  </a:solidFill>
                  <a:latin typeface="Arial" charset="0"/>
                  <a:ea typeface="Arial" charset="0"/>
                  <a:cs typeface="Arial" charset="0"/>
                </a:rPr>
                <a:t>•  WORKING AT</a:t>
              </a:r>
              <a:r>
                <a:rPr lang="en-US" baseline="0">
                  <a:solidFill>
                    <a:schemeClr val="bg1"/>
                  </a:solidFill>
                  <a:latin typeface="Arial" charset="0"/>
                  <a:ea typeface="Arial" charset="0"/>
                  <a:cs typeface="Arial" charset="0"/>
                </a:rPr>
                <a:t> HEIGHT</a:t>
              </a:r>
              <a:endParaRPr lang="en-US" b="1">
                <a:solidFill>
                  <a:schemeClr val="bg1"/>
                </a:solidFill>
                <a:latin typeface="Arial" charset="0"/>
                <a:ea typeface="Arial" charset="0"/>
                <a:cs typeface="Arial" charset="0"/>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Number List">
    <p:spTree>
      <p:nvGrpSpPr>
        <p:cNvPr id="1" name=""/>
        <p:cNvGrpSpPr/>
        <p:nvPr/>
      </p:nvGrpSpPr>
      <p:grpSpPr>
        <a:xfrm>
          <a:off x="0" y="0"/>
          <a:ext cx="0" cy="0"/>
          <a:chOff x="0" y="0"/>
          <a:chExt cx="0" cy="0"/>
        </a:xfrm>
      </p:grpSpPr>
      <p:sp>
        <p:nvSpPr>
          <p:cNvPr id="5" name="Subtitle 2">
            <a:extLst>
              <a:ext uri="{FF2B5EF4-FFF2-40B4-BE49-F238E27FC236}">
                <a16:creationId xmlns:a16="http://schemas.microsoft.com/office/drawing/2014/main" id="{E157F420-9766-4271-8835-1998405F7D47}"/>
              </a:ext>
            </a:extLst>
          </p:cNvPr>
          <p:cNvSpPr>
            <a:spLocks noGrp="1"/>
          </p:cNvSpPr>
          <p:nvPr>
            <p:ph type="subTitle" idx="1"/>
          </p:nvPr>
        </p:nvSpPr>
        <p:spPr>
          <a:xfrm>
            <a:off x="666749" y="914400"/>
            <a:ext cx="4576763" cy="5143500"/>
          </a:xfrm>
          <a:prstGeom prst="rect">
            <a:avLst/>
          </a:prstGeom>
        </p:spPr>
        <p:txBody>
          <a:bodyPr>
            <a:normAutofit/>
          </a:bodyPr>
          <a:lstStyle>
            <a:lvl1pPr marL="514350" indent="-514350" algn="l">
              <a:buFont typeface="+mj-lt"/>
              <a:buAutoNum type="arabicPeriod"/>
              <a:defRPr sz="2800">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grpSp>
        <p:nvGrpSpPr>
          <p:cNvPr id="11" name="Group 10"/>
          <p:cNvGrpSpPr/>
          <p:nvPr userDrawn="1"/>
        </p:nvGrpSpPr>
        <p:grpSpPr>
          <a:xfrm>
            <a:off x="-5" y="-20581"/>
            <a:ext cx="7715255" cy="615363"/>
            <a:chOff x="-5" y="-20581"/>
            <a:chExt cx="7715255" cy="615363"/>
          </a:xfrm>
        </p:grpSpPr>
        <p:sp>
          <p:nvSpPr>
            <p:cNvPr id="13" name="Rectangle 8"/>
            <p:cNvSpPr/>
            <p:nvPr userDrawn="1"/>
          </p:nvSpPr>
          <p:spPr>
            <a:xfrm rot="10800000" flipV="1">
              <a:off x="-5" y="-20581"/>
              <a:ext cx="4783540" cy="615363"/>
            </a:xfrm>
            <a:custGeom>
              <a:avLst/>
              <a:gdLst>
                <a:gd name="connsiteX0" fmla="*/ 0 w 8362950"/>
                <a:gd name="connsiteY0" fmla="*/ 0 h 589441"/>
                <a:gd name="connsiteX1" fmla="*/ 8362950 w 8362950"/>
                <a:gd name="connsiteY1" fmla="*/ 0 h 589441"/>
                <a:gd name="connsiteX2" fmla="*/ 8362950 w 8362950"/>
                <a:gd name="connsiteY2" fmla="*/ 589441 h 589441"/>
                <a:gd name="connsiteX3" fmla="*/ 0 w 8362950"/>
                <a:gd name="connsiteY3" fmla="*/ 589441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542925 w 8362950"/>
                <a:gd name="connsiteY3" fmla="*/ 589441 h 589441"/>
                <a:gd name="connsiteX4" fmla="*/ 0 w 8362950"/>
                <a:gd name="connsiteY4" fmla="*/ 0 h 589441"/>
                <a:gd name="connsiteX0" fmla="*/ 0 w 8328477"/>
                <a:gd name="connsiteY0" fmla="*/ 0 h 589441"/>
                <a:gd name="connsiteX1" fmla="*/ 8328477 w 8328477"/>
                <a:gd name="connsiteY1" fmla="*/ 0 h 589441"/>
                <a:gd name="connsiteX2" fmla="*/ 8328477 w 8328477"/>
                <a:gd name="connsiteY2" fmla="*/ 589441 h 589441"/>
                <a:gd name="connsiteX3" fmla="*/ 508452 w 8328477"/>
                <a:gd name="connsiteY3" fmla="*/ 589441 h 589441"/>
                <a:gd name="connsiteX4" fmla="*/ 0 w 8328477"/>
                <a:gd name="connsiteY4" fmla="*/ 0 h 589441"/>
                <a:gd name="connsiteX0" fmla="*/ 0 w 8328477"/>
                <a:gd name="connsiteY0" fmla="*/ 0 h 603127"/>
                <a:gd name="connsiteX1" fmla="*/ 8328477 w 8328477"/>
                <a:gd name="connsiteY1" fmla="*/ 0 h 603127"/>
                <a:gd name="connsiteX2" fmla="*/ 8328477 w 8328477"/>
                <a:gd name="connsiteY2" fmla="*/ 589441 h 603127"/>
                <a:gd name="connsiteX3" fmla="*/ 314981 w 8328477"/>
                <a:gd name="connsiteY3" fmla="*/ 603127 h 603127"/>
                <a:gd name="connsiteX4" fmla="*/ 0 w 8328477"/>
                <a:gd name="connsiteY4" fmla="*/ 0 h 603127"/>
                <a:gd name="connsiteX0" fmla="*/ 0 w 8328477"/>
                <a:gd name="connsiteY0" fmla="*/ 0 h 589441"/>
                <a:gd name="connsiteX1" fmla="*/ 8328477 w 8328477"/>
                <a:gd name="connsiteY1" fmla="*/ 0 h 589441"/>
                <a:gd name="connsiteX2" fmla="*/ 8328477 w 8328477"/>
                <a:gd name="connsiteY2" fmla="*/ 589441 h 589441"/>
                <a:gd name="connsiteX3" fmla="*/ 245884 w 8328477"/>
                <a:gd name="connsiteY3" fmla="*/ 589441 h 589441"/>
                <a:gd name="connsiteX4" fmla="*/ 0 w 8328477"/>
                <a:gd name="connsiteY4" fmla="*/ 0 h 589441"/>
                <a:gd name="connsiteX0" fmla="*/ 2462713 w 8082593"/>
                <a:gd name="connsiteY0" fmla="*/ 218970 h 589441"/>
                <a:gd name="connsiteX1" fmla="*/ 8082593 w 8082593"/>
                <a:gd name="connsiteY1" fmla="*/ 0 h 589441"/>
                <a:gd name="connsiteX2" fmla="*/ 8082593 w 8082593"/>
                <a:gd name="connsiteY2" fmla="*/ 589441 h 589441"/>
                <a:gd name="connsiteX3" fmla="*/ 0 w 8082593"/>
                <a:gd name="connsiteY3" fmla="*/ 589441 h 589441"/>
                <a:gd name="connsiteX4" fmla="*/ 2462713 w 8082593"/>
                <a:gd name="connsiteY4" fmla="*/ 218970 h 589441"/>
                <a:gd name="connsiteX0" fmla="*/ 3291875 w 8082593"/>
                <a:gd name="connsiteY0" fmla="*/ 21897 h 589441"/>
                <a:gd name="connsiteX1" fmla="*/ 8082593 w 8082593"/>
                <a:gd name="connsiteY1" fmla="*/ 0 h 589441"/>
                <a:gd name="connsiteX2" fmla="*/ 8082593 w 8082593"/>
                <a:gd name="connsiteY2" fmla="*/ 589441 h 589441"/>
                <a:gd name="connsiteX3" fmla="*/ 0 w 8082593"/>
                <a:gd name="connsiteY3" fmla="*/ 589441 h 589441"/>
                <a:gd name="connsiteX4" fmla="*/ 3291875 w 8082593"/>
                <a:gd name="connsiteY4" fmla="*/ 21897 h 589441"/>
                <a:gd name="connsiteX0" fmla="*/ 0 w 4790718"/>
                <a:gd name="connsiteY0" fmla="*/ 21897 h 589441"/>
                <a:gd name="connsiteX1" fmla="*/ 4790718 w 4790718"/>
                <a:gd name="connsiteY1" fmla="*/ 0 h 589441"/>
                <a:gd name="connsiteX2" fmla="*/ 4790718 w 4790718"/>
                <a:gd name="connsiteY2" fmla="*/ 589441 h 589441"/>
                <a:gd name="connsiteX3" fmla="*/ 489105 w 4790718"/>
                <a:gd name="connsiteY3" fmla="*/ 589441 h 589441"/>
                <a:gd name="connsiteX4" fmla="*/ 0 w 4790718"/>
                <a:gd name="connsiteY4" fmla="*/ 21897 h 589441"/>
                <a:gd name="connsiteX0" fmla="*/ 0 w 4790718"/>
                <a:gd name="connsiteY0" fmla="*/ 10949 h 589441"/>
                <a:gd name="connsiteX1" fmla="*/ 4790718 w 4790718"/>
                <a:gd name="connsiteY1" fmla="*/ 0 h 589441"/>
                <a:gd name="connsiteX2" fmla="*/ 4790718 w 4790718"/>
                <a:gd name="connsiteY2" fmla="*/ 589441 h 589441"/>
                <a:gd name="connsiteX3" fmla="*/ 489105 w 4790718"/>
                <a:gd name="connsiteY3" fmla="*/ 589441 h 589441"/>
                <a:gd name="connsiteX4" fmla="*/ 0 w 4790718"/>
                <a:gd name="connsiteY4" fmla="*/ 10949 h 589441"/>
                <a:gd name="connsiteX0" fmla="*/ 0 w 5405980"/>
                <a:gd name="connsiteY0" fmla="*/ 23643 h 589441"/>
                <a:gd name="connsiteX1" fmla="*/ 5405980 w 5405980"/>
                <a:gd name="connsiteY1" fmla="*/ 0 h 589441"/>
                <a:gd name="connsiteX2" fmla="*/ 5405980 w 5405980"/>
                <a:gd name="connsiteY2" fmla="*/ 589441 h 589441"/>
                <a:gd name="connsiteX3" fmla="*/ 1104367 w 5405980"/>
                <a:gd name="connsiteY3" fmla="*/ 589441 h 589441"/>
                <a:gd name="connsiteX4" fmla="*/ 0 w 5405980"/>
                <a:gd name="connsiteY4" fmla="*/ 23643 h 589441"/>
                <a:gd name="connsiteX0" fmla="*/ 0 w 5405980"/>
                <a:gd name="connsiteY0" fmla="*/ 23643 h 589441"/>
                <a:gd name="connsiteX1" fmla="*/ 5405980 w 5405980"/>
                <a:gd name="connsiteY1" fmla="*/ 0 h 589441"/>
                <a:gd name="connsiteX2" fmla="*/ 5405980 w 5405980"/>
                <a:gd name="connsiteY2" fmla="*/ 589441 h 589441"/>
                <a:gd name="connsiteX3" fmla="*/ 604466 w 5405980"/>
                <a:gd name="connsiteY3" fmla="*/ 589441 h 589441"/>
                <a:gd name="connsiteX4" fmla="*/ 0 w 5405980"/>
                <a:gd name="connsiteY4" fmla="*/ 23643 h 589441"/>
                <a:gd name="connsiteX0" fmla="*/ 0 w 5367526"/>
                <a:gd name="connsiteY0" fmla="*/ 23643 h 589441"/>
                <a:gd name="connsiteX1" fmla="*/ 5367526 w 5367526"/>
                <a:gd name="connsiteY1" fmla="*/ 0 h 589441"/>
                <a:gd name="connsiteX2" fmla="*/ 5367526 w 5367526"/>
                <a:gd name="connsiteY2" fmla="*/ 589441 h 589441"/>
                <a:gd name="connsiteX3" fmla="*/ 566012 w 5367526"/>
                <a:gd name="connsiteY3" fmla="*/ 589441 h 589441"/>
                <a:gd name="connsiteX4" fmla="*/ 0 w 5367526"/>
                <a:gd name="connsiteY4" fmla="*/ 23643 h 589441"/>
                <a:gd name="connsiteX0" fmla="*/ 0 w 6152466"/>
                <a:gd name="connsiteY0" fmla="*/ 23643 h 589441"/>
                <a:gd name="connsiteX1" fmla="*/ 6152466 w 6152466"/>
                <a:gd name="connsiteY1" fmla="*/ 0 h 589441"/>
                <a:gd name="connsiteX2" fmla="*/ 6152466 w 6152466"/>
                <a:gd name="connsiteY2" fmla="*/ 589441 h 589441"/>
                <a:gd name="connsiteX3" fmla="*/ 1350952 w 6152466"/>
                <a:gd name="connsiteY3" fmla="*/ 589441 h 589441"/>
                <a:gd name="connsiteX4" fmla="*/ 0 w 6152466"/>
                <a:gd name="connsiteY4" fmla="*/ 23643 h 589441"/>
                <a:gd name="connsiteX0" fmla="*/ 0 w 6218799"/>
                <a:gd name="connsiteY0" fmla="*/ 12695 h 589441"/>
                <a:gd name="connsiteX1" fmla="*/ 6218799 w 6218799"/>
                <a:gd name="connsiteY1" fmla="*/ 0 h 589441"/>
                <a:gd name="connsiteX2" fmla="*/ 6218799 w 6218799"/>
                <a:gd name="connsiteY2" fmla="*/ 589441 h 589441"/>
                <a:gd name="connsiteX3" fmla="*/ 1417285 w 6218799"/>
                <a:gd name="connsiteY3" fmla="*/ 589441 h 589441"/>
                <a:gd name="connsiteX4" fmla="*/ 0 w 6218799"/>
                <a:gd name="connsiteY4" fmla="*/ 12695 h 589441"/>
                <a:gd name="connsiteX0" fmla="*/ 0 w 6218799"/>
                <a:gd name="connsiteY0" fmla="*/ 12695 h 589441"/>
                <a:gd name="connsiteX1" fmla="*/ 6218799 w 6218799"/>
                <a:gd name="connsiteY1" fmla="*/ 0 h 589441"/>
                <a:gd name="connsiteX2" fmla="*/ 6218799 w 6218799"/>
                <a:gd name="connsiteY2" fmla="*/ 589441 h 589441"/>
                <a:gd name="connsiteX3" fmla="*/ 532845 w 6218799"/>
                <a:gd name="connsiteY3" fmla="*/ 589441 h 589441"/>
                <a:gd name="connsiteX4" fmla="*/ 0 w 6218799"/>
                <a:gd name="connsiteY4" fmla="*/ 12695 h 589441"/>
                <a:gd name="connsiteX0" fmla="*/ 0 w 6705241"/>
                <a:gd name="connsiteY0" fmla="*/ 12695 h 589441"/>
                <a:gd name="connsiteX1" fmla="*/ 6705241 w 6705241"/>
                <a:gd name="connsiteY1" fmla="*/ 0 h 589441"/>
                <a:gd name="connsiteX2" fmla="*/ 6705241 w 6705241"/>
                <a:gd name="connsiteY2" fmla="*/ 589441 h 589441"/>
                <a:gd name="connsiteX3" fmla="*/ 1019287 w 6705241"/>
                <a:gd name="connsiteY3" fmla="*/ 589441 h 589441"/>
                <a:gd name="connsiteX4" fmla="*/ 0 w 6705241"/>
                <a:gd name="connsiteY4" fmla="*/ 12695 h 589441"/>
                <a:gd name="connsiteX0" fmla="*/ 0 w 6705241"/>
                <a:gd name="connsiteY0" fmla="*/ 12695 h 589441"/>
                <a:gd name="connsiteX1" fmla="*/ 6705241 w 6705241"/>
                <a:gd name="connsiteY1" fmla="*/ 0 h 589441"/>
                <a:gd name="connsiteX2" fmla="*/ 6705241 w 6705241"/>
                <a:gd name="connsiteY2" fmla="*/ 589441 h 589441"/>
                <a:gd name="connsiteX3" fmla="*/ 731844 w 6705241"/>
                <a:gd name="connsiteY3" fmla="*/ 578492 h 589441"/>
                <a:gd name="connsiteX4" fmla="*/ 0 w 6705241"/>
                <a:gd name="connsiteY4" fmla="*/ 12695 h 589441"/>
                <a:gd name="connsiteX0" fmla="*/ 0 w 6705241"/>
                <a:gd name="connsiteY0" fmla="*/ 12695 h 589441"/>
                <a:gd name="connsiteX1" fmla="*/ 6705241 w 6705241"/>
                <a:gd name="connsiteY1" fmla="*/ 0 h 589441"/>
                <a:gd name="connsiteX2" fmla="*/ 6705241 w 6705241"/>
                <a:gd name="connsiteY2" fmla="*/ 589441 h 589441"/>
                <a:gd name="connsiteX3" fmla="*/ 742900 w 6705241"/>
                <a:gd name="connsiteY3" fmla="*/ 589441 h 589441"/>
                <a:gd name="connsiteX4" fmla="*/ 0 w 6705241"/>
                <a:gd name="connsiteY4" fmla="*/ 12695 h 589441"/>
                <a:gd name="connsiteX0" fmla="*/ 0 w 6627853"/>
                <a:gd name="connsiteY0" fmla="*/ 12695 h 589441"/>
                <a:gd name="connsiteX1" fmla="*/ 6627853 w 6627853"/>
                <a:gd name="connsiteY1" fmla="*/ 0 h 589441"/>
                <a:gd name="connsiteX2" fmla="*/ 6627853 w 6627853"/>
                <a:gd name="connsiteY2" fmla="*/ 589441 h 589441"/>
                <a:gd name="connsiteX3" fmla="*/ 665512 w 6627853"/>
                <a:gd name="connsiteY3" fmla="*/ 589441 h 589441"/>
                <a:gd name="connsiteX4" fmla="*/ 0 w 6627853"/>
                <a:gd name="connsiteY4" fmla="*/ 12695 h 589441"/>
                <a:gd name="connsiteX0" fmla="*/ 0 w 7324349"/>
                <a:gd name="connsiteY0" fmla="*/ 12695 h 589441"/>
                <a:gd name="connsiteX1" fmla="*/ 7324349 w 7324349"/>
                <a:gd name="connsiteY1" fmla="*/ 0 h 589441"/>
                <a:gd name="connsiteX2" fmla="*/ 7324349 w 7324349"/>
                <a:gd name="connsiteY2" fmla="*/ 589441 h 589441"/>
                <a:gd name="connsiteX3" fmla="*/ 1362008 w 7324349"/>
                <a:gd name="connsiteY3" fmla="*/ 589441 h 589441"/>
                <a:gd name="connsiteX4" fmla="*/ 0 w 7324349"/>
                <a:gd name="connsiteY4" fmla="*/ 12695 h 589441"/>
                <a:gd name="connsiteX0" fmla="*/ 0 w 7324349"/>
                <a:gd name="connsiteY0" fmla="*/ 12695 h 589441"/>
                <a:gd name="connsiteX1" fmla="*/ 7324349 w 7324349"/>
                <a:gd name="connsiteY1" fmla="*/ 0 h 589441"/>
                <a:gd name="connsiteX2" fmla="*/ 7324349 w 7324349"/>
                <a:gd name="connsiteY2" fmla="*/ 589441 h 589441"/>
                <a:gd name="connsiteX3" fmla="*/ 687623 w 7324349"/>
                <a:gd name="connsiteY3" fmla="*/ 589441 h 589441"/>
                <a:gd name="connsiteX4" fmla="*/ 0 w 7324349"/>
                <a:gd name="connsiteY4" fmla="*/ 12695 h 589441"/>
                <a:gd name="connsiteX0" fmla="*/ 0 w 7832902"/>
                <a:gd name="connsiteY0" fmla="*/ 1746 h 589441"/>
                <a:gd name="connsiteX1" fmla="*/ 7832902 w 7832902"/>
                <a:gd name="connsiteY1" fmla="*/ 0 h 589441"/>
                <a:gd name="connsiteX2" fmla="*/ 7832902 w 7832902"/>
                <a:gd name="connsiteY2" fmla="*/ 589441 h 589441"/>
                <a:gd name="connsiteX3" fmla="*/ 1196176 w 7832902"/>
                <a:gd name="connsiteY3" fmla="*/ 589441 h 589441"/>
                <a:gd name="connsiteX4" fmla="*/ 0 w 7832902"/>
                <a:gd name="connsiteY4" fmla="*/ 1746 h 589441"/>
                <a:gd name="connsiteX0" fmla="*/ 0 w 7832902"/>
                <a:gd name="connsiteY0" fmla="*/ 1746 h 589441"/>
                <a:gd name="connsiteX1" fmla="*/ 7832902 w 7832902"/>
                <a:gd name="connsiteY1" fmla="*/ 0 h 589441"/>
                <a:gd name="connsiteX2" fmla="*/ 7832902 w 7832902"/>
                <a:gd name="connsiteY2" fmla="*/ 589441 h 589441"/>
                <a:gd name="connsiteX3" fmla="*/ 897677 w 7832902"/>
                <a:gd name="connsiteY3" fmla="*/ 589441 h 589441"/>
                <a:gd name="connsiteX4" fmla="*/ 0 w 7832902"/>
                <a:gd name="connsiteY4" fmla="*/ 1746 h 589441"/>
                <a:gd name="connsiteX0" fmla="*/ 0 w 7644959"/>
                <a:gd name="connsiteY0" fmla="*/ 1746 h 589441"/>
                <a:gd name="connsiteX1" fmla="*/ 7644959 w 7644959"/>
                <a:gd name="connsiteY1" fmla="*/ 0 h 589441"/>
                <a:gd name="connsiteX2" fmla="*/ 7644959 w 7644959"/>
                <a:gd name="connsiteY2" fmla="*/ 589441 h 589441"/>
                <a:gd name="connsiteX3" fmla="*/ 709734 w 7644959"/>
                <a:gd name="connsiteY3" fmla="*/ 589441 h 589441"/>
                <a:gd name="connsiteX4" fmla="*/ 0 w 7644959"/>
                <a:gd name="connsiteY4" fmla="*/ 1746 h 589441"/>
                <a:gd name="connsiteX0" fmla="*/ 0 w 7534404"/>
                <a:gd name="connsiteY0" fmla="*/ 12695 h 589441"/>
                <a:gd name="connsiteX1" fmla="*/ 7534404 w 7534404"/>
                <a:gd name="connsiteY1" fmla="*/ 0 h 589441"/>
                <a:gd name="connsiteX2" fmla="*/ 7534404 w 7534404"/>
                <a:gd name="connsiteY2" fmla="*/ 589441 h 589441"/>
                <a:gd name="connsiteX3" fmla="*/ 599179 w 7534404"/>
                <a:gd name="connsiteY3" fmla="*/ 589441 h 589441"/>
                <a:gd name="connsiteX4" fmla="*/ 0 w 7534404"/>
                <a:gd name="connsiteY4" fmla="*/ 12695 h 589441"/>
                <a:gd name="connsiteX0" fmla="*/ 2308417 w 6935225"/>
                <a:gd name="connsiteY0" fmla="*/ 1746 h 589441"/>
                <a:gd name="connsiteX1" fmla="*/ 6935225 w 6935225"/>
                <a:gd name="connsiteY1" fmla="*/ 0 h 589441"/>
                <a:gd name="connsiteX2" fmla="*/ 6935225 w 6935225"/>
                <a:gd name="connsiteY2" fmla="*/ 589441 h 589441"/>
                <a:gd name="connsiteX3" fmla="*/ 0 w 6935225"/>
                <a:gd name="connsiteY3" fmla="*/ 589441 h 589441"/>
                <a:gd name="connsiteX4" fmla="*/ 2308417 w 6935225"/>
                <a:gd name="connsiteY4" fmla="*/ 1746 h 589441"/>
                <a:gd name="connsiteX0" fmla="*/ 0 w 4626808"/>
                <a:gd name="connsiteY0" fmla="*/ 1746 h 589441"/>
                <a:gd name="connsiteX1" fmla="*/ 4626808 w 4626808"/>
                <a:gd name="connsiteY1" fmla="*/ 0 h 589441"/>
                <a:gd name="connsiteX2" fmla="*/ 4626808 w 4626808"/>
                <a:gd name="connsiteY2" fmla="*/ 589441 h 589441"/>
                <a:gd name="connsiteX3" fmla="*/ 488624 w 4626808"/>
                <a:gd name="connsiteY3" fmla="*/ 589441 h 589441"/>
                <a:gd name="connsiteX4" fmla="*/ 0 w 4626808"/>
                <a:gd name="connsiteY4" fmla="*/ 1746 h 589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26808" h="589441">
                  <a:moveTo>
                    <a:pt x="0" y="1746"/>
                  </a:moveTo>
                  <a:lnTo>
                    <a:pt x="4626808" y="0"/>
                  </a:lnTo>
                  <a:lnTo>
                    <a:pt x="4626808" y="589441"/>
                  </a:lnTo>
                  <a:lnTo>
                    <a:pt x="488624" y="589441"/>
                  </a:lnTo>
                  <a:lnTo>
                    <a:pt x="0" y="1746"/>
                  </a:lnTo>
                  <a:close/>
                </a:path>
              </a:pathLst>
            </a:custGeom>
            <a:solidFill>
              <a:srgbClr val="9921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userDrawn="1"/>
          </p:nvSpPr>
          <p:spPr>
            <a:xfrm>
              <a:off x="230594" y="101108"/>
              <a:ext cx="7484656" cy="369332"/>
            </a:xfrm>
            <a:prstGeom prst="rect">
              <a:avLst/>
            </a:prstGeom>
            <a:noFill/>
          </p:spPr>
          <p:txBody>
            <a:bodyPr wrap="square" rtlCol="0">
              <a:spAutoFit/>
            </a:bodyPr>
            <a:lstStyle/>
            <a:p>
              <a:r>
                <a:rPr lang="en-US" b="1">
                  <a:solidFill>
                    <a:schemeClr val="bg1"/>
                  </a:solidFill>
                  <a:latin typeface="Arial" charset="0"/>
                  <a:ea typeface="Arial" charset="0"/>
                  <a:cs typeface="Arial" charset="0"/>
                </a:rPr>
                <a:t>MODULE 15  </a:t>
              </a:r>
              <a:r>
                <a:rPr lang="en-US">
                  <a:solidFill>
                    <a:schemeClr val="bg1"/>
                  </a:solidFill>
                  <a:latin typeface="Arial" charset="0"/>
                  <a:ea typeface="Arial" charset="0"/>
                  <a:cs typeface="Arial" charset="0"/>
                </a:rPr>
                <a:t>•  WORKING AT</a:t>
              </a:r>
              <a:r>
                <a:rPr lang="en-US" baseline="0">
                  <a:solidFill>
                    <a:schemeClr val="bg1"/>
                  </a:solidFill>
                  <a:latin typeface="Arial" charset="0"/>
                  <a:ea typeface="Arial" charset="0"/>
                  <a:cs typeface="Arial" charset="0"/>
                </a:rPr>
                <a:t> HEIGHT</a:t>
              </a:r>
              <a:endParaRPr lang="en-US" b="1">
                <a:solidFill>
                  <a:schemeClr val="bg1"/>
                </a:solidFill>
                <a:latin typeface="Arial" charset="0"/>
                <a:ea typeface="Arial" charset="0"/>
                <a:cs typeface="Arial" charset="0"/>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Title">
    <p:spTree>
      <p:nvGrpSpPr>
        <p:cNvPr id="1" name=""/>
        <p:cNvGrpSpPr/>
        <p:nvPr/>
      </p:nvGrpSpPr>
      <p:grpSpPr>
        <a:xfrm>
          <a:off x="0" y="0"/>
          <a:ext cx="0" cy="0"/>
          <a:chOff x="0" y="0"/>
          <a:chExt cx="0" cy="0"/>
        </a:xfrm>
      </p:grpSpPr>
      <p:sp>
        <p:nvSpPr>
          <p:cNvPr id="10" name="Rectangle 9"/>
          <p:cNvSpPr/>
          <p:nvPr userDrawn="1"/>
        </p:nvSpPr>
        <p:spPr>
          <a:xfrm>
            <a:off x="0" y="0"/>
            <a:ext cx="12192000" cy="6858000"/>
          </a:xfrm>
          <a:prstGeom prst="rect">
            <a:avLst/>
          </a:prstGeom>
          <a:solidFill>
            <a:srgbClr val="99215A">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userDrawn="1"/>
        </p:nvSpPr>
        <p:spPr>
          <a:xfrm>
            <a:off x="0" y="1485900"/>
            <a:ext cx="12192000" cy="3886200"/>
          </a:xfrm>
          <a:prstGeom prst="rect">
            <a:avLst/>
          </a:prstGeom>
          <a:solidFill>
            <a:srgbClr val="9921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Subtitle 2">
            <a:extLst>
              <a:ext uri="{FF2B5EF4-FFF2-40B4-BE49-F238E27FC236}">
                <a16:creationId xmlns:a16="http://schemas.microsoft.com/office/drawing/2014/main" id="{E157F420-9766-4271-8835-1998405F7D47}"/>
              </a:ext>
            </a:extLst>
          </p:cNvPr>
          <p:cNvSpPr>
            <a:spLocks noGrp="1"/>
          </p:cNvSpPr>
          <p:nvPr>
            <p:ph type="subTitle" idx="1"/>
          </p:nvPr>
        </p:nvSpPr>
        <p:spPr>
          <a:xfrm>
            <a:off x="493129" y="1956340"/>
            <a:ext cx="5977119" cy="2858728"/>
          </a:xfrm>
          <a:prstGeom prst="rect">
            <a:avLst/>
          </a:prstGeom>
        </p:spPr>
        <p:txBody>
          <a:bodyPr>
            <a:normAutofit/>
          </a:bodyPr>
          <a:lstStyle>
            <a:lvl1pPr marL="0" indent="0" algn="l">
              <a:buFont typeface="+mj-lt"/>
              <a:buNone/>
              <a:defRPr sz="4800">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grpSp>
        <p:nvGrpSpPr>
          <p:cNvPr id="13" name="Group 12"/>
          <p:cNvGrpSpPr/>
          <p:nvPr userDrawn="1"/>
        </p:nvGrpSpPr>
        <p:grpSpPr>
          <a:xfrm>
            <a:off x="-5" y="-20581"/>
            <a:ext cx="7715255" cy="615363"/>
            <a:chOff x="-5" y="-20581"/>
            <a:chExt cx="7715255" cy="615363"/>
          </a:xfrm>
        </p:grpSpPr>
        <p:sp>
          <p:nvSpPr>
            <p:cNvPr id="15" name="Rectangle 8"/>
            <p:cNvSpPr/>
            <p:nvPr userDrawn="1"/>
          </p:nvSpPr>
          <p:spPr>
            <a:xfrm rot="10800000" flipV="1">
              <a:off x="-5" y="-20581"/>
              <a:ext cx="4783540" cy="615363"/>
            </a:xfrm>
            <a:custGeom>
              <a:avLst/>
              <a:gdLst>
                <a:gd name="connsiteX0" fmla="*/ 0 w 8362950"/>
                <a:gd name="connsiteY0" fmla="*/ 0 h 589441"/>
                <a:gd name="connsiteX1" fmla="*/ 8362950 w 8362950"/>
                <a:gd name="connsiteY1" fmla="*/ 0 h 589441"/>
                <a:gd name="connsiteX2" fmla="*/ 8362950 w 8362950"/>
                <a:gd name="connsiteY2" fmla="*/ 589441 h 589441"/>
                <a:gd name="connsiteX3" fmla="*/ 0 w 8362950"/>
                <a:gd name="connsiteY3" fmla="*/ 589441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542925 w 8362950"/>
                <a:gd name="connsiteY3" fmla="*/ 589441 h 589441"/>
                <a:gd name="connsiteX4" fmla="*/ 0 w 8362950"/>
                <a:gd name="connsiteY4" fmla="*/ 0 h 589441"/>
                <a:gd name="connsiteX0" fmla="*/ 0 w 8328477"/>
                <a:gd name="connsiteY0" fmla="*/ 0 h 589441"/>
                <a:gd name="connsiteX1" fmla="*/ 8328477 w 8328477"/>
                <a:gd name="connsiteY1" fmla="*/ 0 h 589441"/>
                <a:gd name="connsiteX2" fmla="*/ 8328477 w 8328477"/>
                <a:gd name="connsiteY2" fmla="*/ 589441 h 589441"/>
                <a:gd name="connsiteX3" fmla="*/ 508452 w 8328477"/>
                <a:gd name="connsiteY3" fmla="*/ 589441 h 589441"/>
                <a:gd name="connsiteX4" fmla="*/ 0 w 8328477"/>
                <a:gd name="connsiteY4" fmla="*/ 0 h 589441"/>
                <a:gd name="connsiteX0" fmla="*/ 0 w 8328477"/>
                <a:gd name="connsiteY0" fmla="*/ 0 h 603127"/>
                <a:gd name="connsiteX1" fmla="*/ 8328477 w 8328477"/>
                <a:gd name="connsiteY1" fmla="*/ 0 h 603127"/>
                <a:gd name="connsiteX2" fmla="*/ 8328477 w 8328477"/>
                <a:gd name="connsiteY2" fmla="*/ 589441 h 603127"/>
                <a:gd name="connsiteX3" fmla="*/ 314981 w 8328477"/>
                <a:gd name="connsiteY3" fmla="*/ 603127 h 603127"/>
                <a:gd name="connsiteX4" fmla="*/ 0 w 8328477"/>
                <a:gd name="connsiteY4" fmla="*/ 0 h 603127"/>
                <a:gd name="connsiteX0" fmla="*/ 0 w 8328477"/>
                <a:gd name="connsiteY0" fmla="*/ 0 h 589441"/>
                <a:gd name="connsiteX1" fmla="*/ 8328477 w 8328477"/>
                <a:gd name="connsiteY1" fmla="*/ 0 h 589441"/>
                <a:gd name="connsiteX2" fmla="*/ 8328477 w 8328477"/>
                <a:gd name="connsiteY2" fmla="*/ 589441 h 589441"/>
                <a:gd name="connsiteX3" fmla="*/ 245884 w 8328477"/>
                <a:gd name="connsiteY3" fmla="*/ 589441 h 589441"/>
                <a:gd name="connsiteX4" fmla="*/ 0 w 8328477"/>
                <a:gd name="connsiteY4" fmla="*/ 0 h 589441"/>
                <a:gd name="connsiteX0" fmla="*/ 2462713 w 8082593"/>
                <a:gd name="connsiteY0" fmla="*/ 218970 h 589441"/>
                <a:gd name="connsiteX1" fmla="*/ 8082593 w 8082593"/>
                <a:gd name="connsiteY1" fmla="*/ 0 h 589441"/>
                <a:gd name="connsiteX2" fmla="*/ 8082593 w 8082593"/>
                <a:gd name="connsiteY2" fmla="*/ 589441 h 589441"/>
                <a:gd name="connsiteX3" fmla="*/ 0 w 8082593"/>
                <a:gd name="connsiteY3" fmla="*/ 589441 h 589441"/>
                <a:gd name="connsiteX4" fmla="*/ 2462713 w 8082593"/>
                <a:gd name="connsiteY4" fmla="*/ 218970 h 589441"/>
                <a:gd name="connsiteX0" fmla="*/ 3291875 w 8082593"/>
                <a:gd name="connsiteY0" fmla="*/ 21897 h 589441"/>
                <a:gd name="connsiteX1" fmla="*/ 8082593 w 8082593"/>
                <a:gd name="connsiteY1" fmla="*/ 0 h 589441"/>
                <a:gd name="connsiteX2" fmla="*/ 8082593 w 8082593"/>
                <a:gd name="connsiteY2" fmla="*/ 589441 h 589441"/>
                <a:gd name="connsiteX3" fmla="*/ 0 w 8082593"/>
                <a:gd name="connsiteY3" fmla="*/ 589441 h 589441"/>
                <a:gd name="connsiteX4" fmla="*/ 3291875 w 8082593"/>
                <a:gd name="connsiteY4" fmla="*/ 21897 h 589441"/>
                <a:gd name="connsiteX0" fmla="*/ 0 w 4790718"/>
                <a:gd name="connsiteY0" fmla="*/ 21897 h 589441"/>
                <a:gd name="connsiteX1" fmla="*/ 4790718 w 4790718"/>
                <a:gd name="connsiteY1" fmla="*/ 0 h 589441"/>
                <a:gd name="connsiteX2" fmla="*/ 4790718 w 4790718"/>
                <a:gd name="connsiteY2" fmla="*/ 589441 h 589441"/>
                <a:gd name="connsiteX3" fmla="*/ 489105 w 4790718"/>
                <a:gd name="connsiteY3" fmla="*/ 589441 h 589441"/>
                <a:gd name="connsiteX4" fmla="*/ 0 w 4790718"/>
                <a:gd name="connsiteY4" fmla="*/ 21897 h 589441"/>
                <a:gd name="connsiteX0" fmla="*/ 0 w 4790718"/>
                <a:gd name="connsiteY0" fmla="*/ 10949 h 589441"/>
                <a:gd name="connsiteX1" fmla="*/ 4790718 w 4790718"/>
                <a:gd name="connsiteY1" fmla="*/ 0 h 589441"/>
                <a:gd name="connsiteX2" fmla="*/ 4790718 w 4790718"/>
                <a:gd name="connsiteY2" fmla="*/ 589441 h 589441"/>
                <a:gd name="connsiteX3" fmla="*/ 489105 w 4790718"/>
                <a:gd name="connsiteY3" fmla="*/ 589441 h 589441"/>
                <a:gd name="connsiteX4" fmla="*/ 0 w 4790718"/>
                <a:gd name="connsiteY4" fmla="*/ 10949 h 589441"/>
                <a:gd name="connsiteX0" fmla="*/ 0 w 5405980"/>
                <a:gd name="connsiteY0" fmla="*/ 23643 h 589441"/>
                <a:gd name="connsiteX1" fmla="*/ 5405980 w 5405980"/>
                <a:gd name="connsiteY1" fmla="*/ 0 h 589441"/>
                <a:gd name="connsiteX2" fmla="*/ 5405980 w 5405980"/>
                <a:gd name="connsiteY2" fmla="*/ 589441 h 589441"/>
                <a:gd name="connsiteX3" fmla="*/ 1104367 w 5405980"/>
                <a:gd name="connsiteY3" fmla="*/ 589441 h 589441"/>
                <a:gd name="connsiteX4" fmla="*/ 0 w 5405980"/>
                <a:gd name="connsiteY4" fmla="*/ 23643 h 589441"/>
                <a:gd name="connsiteX0" fmla="*/ 0 w 5405980"/>
                <a:gd name="connsiteY0" fmla="*/ 23643 h 589441"/>
                <a:gd name="connsiteX1" fmla="*/ 5405980 w 5405980"/>
                <a:gd name="connsiteY1" fmla="*/ 0 h 589441"/>
                <a:gd name="connsiteX2" fmla="*/ 5405980 w 5405980"/>
                <a:gd name="connsiteY2" fmla="*/ 589441 h 589441"/>
                <a:gd name="connsiteX3" fmla="*/ 604466 w 5405980"/>
                <a:gd name="connsiteY3" fmla="*/ 589441 h 589441"/>
                <a:gd name="connsiteX4" fmla="*/ 0 w 5405980"/>
                <a:gd name="connsiteY4" fmla="*/ 23643 h 589441"/>
                <a:gd name="connsiteX0" fmla="*/ 0 w 5367526"/>
                <a:gd name="connsiteY0" fmla="*/ 23643 h 589441"/>
                <a:gd name="connsiteX1" fmla="*/ 5367526 w 5367526"/>
                <a:gd name="connsiteY1" fmla="*/ 0 h 589441"/>
                <a:gd name="connsiteX2" fmla="*/ 5367526 w 5367526"/>
                <a:gd name="connsiteY2" fmla="*/ 589441 h 589441"/>
                <a:gd name="connsiteX3" fmla="*/ 566012 w 5367526"/>
                <a:gd name="connsiteY3" fmla="*/ 589441 h 589441"/>
                <a:gd name="connsiteX4" fmla="*/ 0 w 5367526"/>
                <a:gd name="connsiteY4" fmla="*/ 23643 h 589441"/>
                <a:gd name="connsiteX0" fmla="*/ 0 w 6152466"/>
                <a:gd name="connsiteY0" fmla="*/ 23643 h 589441"/>
                <a:gd name="connsiteX1" fmla="*/ 6152466 w 6152466"/>
                <a:gd name="connsiteY1" fmla="*/ 0 h 589441"/>
                <a:gd name="connsiteX2" fmla="*/ 6152466 w 6152466"/>
                <a:gd name="connsiteY2" fmla="*/ 589441 h 589441"/>
                <a:gd name="connsiteX3" fmla="*/ 1350952 w 6152466"/>
                <a:gd name="connsiteY3" fmla="*/ 589441 h 589441"/>
                <a:gd name="connsiteX4" fmla="*/ 0 w 6152466"/>
                <a:gd name="connsiteY4" fmla="*/ 23643 h 589441"/>
                <a:gd name="connsiteX0" fmla="*/ 0 w 6218799"/>
                <a:gd name="connsiteY0" fmla="*/ 12695 h 589441"/>
                <a:gd name="connsiteX1" fmla="*/ 6218799 w 6218799"/>
                <a:gd name="connsiteY1" fmla="*/ 0 h 589441"/>
                <a:gd name="connsiteX2" fmla="*/ 6218799 w 6218799"/>
                <a:gd name="connsiteY2" fmla="*/ 589441 h 589441"/>
                <a:gd name="connsiteX3" fmla="*/ 1417285 w 6218799"/>
                <a:gd name="connsiteY3" fmla="*/ 589441 h 589441"/>
                <a:gd name="connsiteX4" fmla="*/ 0 w 6218799"/>
                <a:gd name="connsiteY4" fmla="*/ 12695 h 589441"/>
                <a:gd name="connsiteX0" fmla="*/ 0 w 6218799"/>
                <a:gd name="connsiteY0" fmla="*/ 12695 h 589441"/>
                <a:gd name="connsiteX1" fmla="*/ 6218799 w 6218799"/>
                <a:gd name="connsiteY1" fmla="*/ 0 h 589441"/>
                <a:gd name="connsiteX2" fmla="*/ 6218799 w 6218799"/>
                <a:gd name="connsiteY2" fmla="*/ 589441 h 589441"/>
                <a:gd name="connsiteX3" fmla="*/ 532845 w 6218799"/>
                <a:gd name="connsiteY3" fmla="*/ 589441 h 589441"/>
                <a:gd name="connsiteX4" fmla="*/ 0 w 6218799"/>
                <a:gd name="connsiteY4" fmla="*/ 12695 h 589441"/>
                <a:gd name="connsiteX0" fmla="*/ 0 w 6705241"/>
                <a:gd name="connsiteY0" fmla="*/ 12695 h 589441"/>
                <a:gd name="connsiteX1" fmla="*/ 6705241 w 6705241"/>
                <a:gd name="connsiteY1" fmla="*/ 0 h 589441"/>
                <a:gd name="connsiteX2" fmla="*/ 6705241 w 6705241"/>
                <a:gd name="connsiteY2" fmla="*/ 589441 h 589441"/>
                <a:gd name="connsiteX3" fmla="*/ 1019287 w 6705241"/>
                <a:gd name="connsiteY3" fmla="*/ 589441 h 589441"/>
                <a:gd name="connsiteX4" fmla="*/ 0 w 6705241"/>
                <a:gd name="connsiteY4" fmla="*/ 12695 h 589441"/>
                <a:gd name="connsiteX0" fmla="*/ 0 w 6705241"/>
                <a:gd name="connsiteY0" fmla="*/ 12695 h 589441"/>
                <a:gd name="connsiteX1" fmla="*/ 6705241 w 6705241"/>
                <a:gd name="connsiteY1" fmla="*/ 0 h 589441"/>
                <a:gd name="connsiteX2" fmla="*/ 6705241 w 6705241"/>
                <a:gd name="connsiteY2" fmla="*/ 589441 h 589441"/>
                <a:gd name="connsiteX3" fmla="*/ 731844 w 6705241"/>
                <a:gd name="connsiteY3" fmla="*/ 578492 h 589441"/>
                <a:gd name="connsiteX4" fmla="*/ 0 w 6705241"/>
                <a:gd name="connsiteY4" fmla="*/ 12695 h 589441"/>
                <a:gd name="connsiteX0" fmla="*/ 0 w 6705241"/>
                <a:gd name="connsiteY0" fmla="*/ 12695 h 589441"/>
                <a:gd name="connsiteX1" fmla="*/ 6705241 w 6705241"/>
                <a:gd name="connsiteY1" fmla="*/ 0 h 589441"/>
                <a:gd name="connsiteX2" fmla="*/ 6705241 w 6705241"/>
                <a:gd name="connsiteY2" fmla="*/ 589441 h 589441"/>
                <a:gd name="connsiteX3" fmla="*/ 742900 w 6705241"/>
                <a:gd name="connsiteY3" fmla="*/ 589441 h 589441"/>
                <a:gd name="connsiteX4" fmla="*/ 0 w 6705241"/>
                <a:gd name="connsiteY4" fmla="*/ 12695 h 589441"/>
                <a:gd name="connsiteX0" fmla="*/ 0 w 6627853"/>
                <a:gd name="connsiteY0" fmla="*/ 12695 h 589441"/>
                <a:gd name="connsiteX1" fmla="*/ 6627853 w 6627853"/>
                <a:gd name="connsiteY1" fmla="*/ 0 h 589441"/>
                <a:gd name="connsiteX2" fmla="*/ 6627853 w 6627853"/>
                <a:gd name="connsiteY2" fmla="*/ 589441 h 589441"/>
                <a:gd name="connsiteX3" fmla="*/ 665512 w 6627853"/>
                <a:gd name="connsiteY3" fmla="*/ 589441 h 589441"/>
                <a:gd name="connsiteX4" fmla="*/ 0 w 6627853"/>
                <a:gd name="connsiteY4" fmla="*/ 12695 h 589441"/>
                <a:gd name="connsiteX0" fmla="*/ 0 w 7324349"/>
                <a:gd name="connsiteY0" fmla="*/ 12695 h 589441"/>
                <a:gd name="connsiteX1" fmla="*/ 7324349 w 7324349"/>
                <a:gd name="connsiteY1" fmla="*/ 0 h 589441"/>
                <a:gd name="connsiteX2" fmla="*/ 7324349 w 7324349"/>
                <a:gd name="connsiteY2" fmla="*/ 589441 h 589441"/>
                <a:gd name="connsiteX3" fmla="*/ 1362008 w 7324349"/>
                <a:gd name="connsiteY3" fmla="*/ 589441 h 589441"/>
                <a:gd name="connsiteX4" fmla="*/ 0 w 7324349"/>
                <a:gd name="connsiteY4" fmla="*/ 12695 h 589441"/>
                <a:gd name="connsiteX0" fmla="*/ 0 w 7324349"/>
                <a:gd name="connsiteY0" fmla="*/ 12695 h 589441"/>
                <a:gd name="connsiteX1" fmla="*/ 7324349 w 7324349"/>
                <a:gd name="connsiteY1" fmla="*/ 0 h 589441"/>
                <a:gd name="connsiteX2" fmla="*/ 7324349 w 7324349"/>
                <a:gd name="connsiteY2" fmla="*/ 589441 h 589441"/>
                <a:gd name="connsiteX3" fmla="*/ 687623 w 7324349"/>
                <a:gd name="connsiteY3" fmla="*/ 589441 h 589441"/>
                <a:gd name="connsiteX4" fmla="*/ 0 w 7324349"/>
                <a:gd name="connsiteY4" fmla="*/ 12695 h 589441"/>
                <a:gd name="connsiteX0" fmla="*/ 0 w 7832902"/>
                <a:gd name="connsiteY0" fmla="*/ 1746 h 589441"/>
                <a:gd name="connsiteX1" fmla="*/ 7832902 w 7832902"/>
                <a:gd name="connsiteY1" fmla="*/ 0 h 589441"/>
                <a:gd name="connsiteX2" fmla="*/ 7832902 w 7832902"/>
                <a:gd name="connsiteY2" fmla="*/ 589441 h 589441"/>
                <a:gd name="connsiteX3" fmla="*/ 1196176 w 7832902"/>
                <a:gd name="connsiteY3" fmla="*/ 589441 h 589441"/>
                <a:gd name="connsiteX4" fmla="*/ 0 w 7832902"/>
                <a:gd name="connsiteY4" fmla="*/ 1746 h 589441"/>
                <a:gd name="connsiteX0" fmla="*/ 0 w 7832902"/>
                <a:gd name="connsiteY0" fmla="*/ 1746 h 589441"/>
                <a:gd name="connsiteX1" fmla="*/ 7832902 w 7832902"/>
                <a:gd name="connsiteY1" fmla="*/ 0 h 589441"/>
                <a:gd name="connsiteX2" fmla="*/ 7832902 w 7832902"/>
                <a:gd name="connsiteY2" fmla="*/ 589441 h 589441"/>
                <a:gd name="connsiteX3" fmla="*/ 897677 w 7832902"/>
                <a:gd name="connsiteY3" fmla="*/ 589441 h 589441"/>
                <a:gd name="connsiteX4" fmla="*/ 0 w 7832902"/>
                <a:gd name="connsiteY4" fmla="*/ 1746 h 589441"/>
                <a:gd name="connsiteX0" fmla="*/ 0 w 7644959"/>
                <a:gd name="connsiteY0" fmla="*/ 1746 h 589441"/>
                <a:gd name="connsiteX1" fmla="*/ 7644959 w 7644959"/>
                <a:gd name="connsiteY1" fmla="*/ 0 h 589441"/>
                <a:gd name="connsiteX2" fmla="*/ 7644959 w 7644959"/>
                <a:gd name="connsiteY2" fmla="*/ 589441 h 589441"/>
                <a:gd name="connsiteX3" fmla="*/ 709734 w 7644959"/>
                <a:gd name="connsiteY3" fmla="*/ 589441 h 589441"/>
                <a:gd name="connsiteX4" fmla="*/ 0 w 7644959"/>
                <a:gd name="connsiteY4" fmla="*/ 1746 h 589441"/>
                <a:gd name="connsiteX0" fmla="*/ 0 w 7534404"/>
                <a:gd name="connsiteY0" fmla="*/ 12695 h 589441"/>
                <a:gd name="connsiteX1" fmla="*/ 7534404 w 7534404"/>
                <a:gd name="connsiteY1" fmla="*/ 0 h 589441"/>
                <a:gd name="connsiteX2" fmla="*/ 7534404 w 7534404"/>
                <a:gd name="connsiteY2" fmla="*/ 589441 h 589441"/>
                <a:gd name="connsiteX3" fmla="*/ 599179 w 7534404"/>
                <a:gd name="connsiteY3" fmla="*/ 589441 h 589441"/>
                <a:gd name="connsiteX4" fmla="*/ 0 w 7534404"/>
                <a:gd name="connsiteY4" fmla="*/ 12695 h 589441"/>
                <a:gd name="connsiteX0" fmla="*/ 2308417 w 6935225"/>
                <a:gd name="connsiteY0" fmla="*/ 1746 h 589441"/>
                <a:gd name="connsiteX1" fmla="*/ 6935225 w 6935225"/>
                <a:gd name="connsiteY1" fmla="*/ 0 h 589441"/>
                <a:gd name="connsiteX2" fmla="*/ 6935225 w 6935225"/>
                <a:gd name="connsiteY2" fmla="*/ 589441 h 589441"/>
                <a:gd name="connsiteX3" fmla="*/ 0 w 6935225"/>
                <a:gd name="connsiteY3" fmla="*/ 589441 h 589441"/>
                <a:gd name="connsiteX4" fmla="*/ 2308417 w 6935225"/>
                <a:gd name="connsiteY4" fmla="*/ 1746 h 589441"/>
                <a:gd name="connsiteX0" fmla="*/ 0 w 4626808"/>
                <a:gd name="connsiteY0" fmla="*/ 1746 h 589441"/>
                <a:gd name="connsiteX1" fmla="*/ 4626808 w 4626808"/>
                <a:gd name="connsiteY1" fmla="*/ 0 h 589441"/>
                <a:gd name="connsiteX2" fmla="*/ 4626808 w 4626808"/>
                <a:gd name="connsiteY2" fmla="*/ 589441 h 589441"/>
                <a:gd name="connsiteX3" fmla="*/ 488624 w 4626808"/>
                <a:gd name="connsiteY3" fmla="*/ 589441 h 589441"/>
                <a:gd name="connsiteX4" fmla="*/ 0 w 4626808"/>
                <a:gd name="connsiteY4" fmla="*/ 1746 h 589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26808" h="589441">
                  <a:moveTo>
                    <a:pt x="0" y="1746"/>
                  </a:moveTo>
                  <a:lnTo>
                    <a:pt x="4626808" y="0"/>
                  </a:lnTo>
                  <a:lnTo>
                    <a:pt x="4626808" y="589441"/>
                  </a:lnTo>
                  <a:lnTo>
                    <a:pt x="488624" y="589441"/>
                  </a:lnTo>
                  <a:lnTo>
                    <a:pt x="0" y="1746"/>
                  </a:lnTo>
                  <a:close/>
                </a:path>
              </a:pathLst>
            </a:custGeom>
            <a:solidFill>
              <a:srgbClr val="9921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userDrawn="1"/>
          </p:nvSpPr>
          <p:spPr>
            <a:xfrm>
              <a:off x="230594" y="101108"/>
              <a:ext cx="7484656" cy="369332"/>
            </a:xfrm>
            <a:prstGeom prst="rect">
              <a:avLst/>
            </a:prstGeom>
            <a:noFill/>
          </p:spPr>
          <p:txBody>
            <a:bodyPr wrap="square" rtlCol="0">
              <a:spAutoFit/>
            </a:bodyPr>
            <a:lstStyle/>
            <a:p>
              <a:r>
                <a:rPr lang="en-US" b="1">
                  <a:solidFill>
                    <a:schemeClr val="bg1"/>
                  </a:solidFill>
                  <a:latin typeface="Arial" charset="0"/>
                  <a:ea typeface="Arial" charset="0"/>
                  <a:cs typeface="Arial" charset="0"/>
                </a:rPr>
                <a:t>MODULE 15  </a:t>
              </a:r>
              <a:r>
                <a:rPr lang="en-US">
                  <a:solidFill>
                    <a:schemeClr val="bg1"/>
                  </a:solidFill>
                  <a:latin typeface="Arial" charset="0"/>
                  <a:ea typeface="Arial" charset="0"/>
                  <a:cs typeface="Arial" charset="0"/>
                </a:rPr>
                <a:t>•  WORKING AT</a:t>
              </a:r>
              <a:r>
                <a:rPr lang="en-US" baseline="0">
                  <a:solidFill>
                    <a:schemeClr val="bg1"/>
                  </a:solidFill>
                  <a:latin typeface="Arial" charset="0"/>
                  <a:ea typeface="Arial" charset="0"/>
                  <a:cs typeface="Arial" charset="0"/>
                </a:rPr>
                <a:t> HEIGHT</a:t>
              </a:r>
              <a:endParaRPr lang="en-US" b="1">
                <a:solidFill>
                  <a:schemeClr val="bg1"/>
                </a:solidFill>
                <a:latin typeface="Arial" charset="0"/>
                <a:ea typeface="Arial" charset="0"/>
                <a:cs typeface="Arial" charset="0"/>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WrapUp">
    <p:spTree>
      <p:nvGrpSpPr>
        <p:cNvPr id="1" name=""/>
        <p:cNvGrpSpPr/>
        <p:nvPr/>
      </p:nvGrpSpPr>
      <p:grpSpPr>
        <a:xfrm>
          <a:off x="0" y="0"/>
          <a:ext cx="0" cy="0"/>
          <a:chOff x="0" y="0"/>
          <a:chExt cx="0" cy="0"/>
        </a:xfrm>
      </p:grpSpPr>
      <p:sp>
        <p:nvSpPr>
          <p:cNvPr id="6" name="Rectangle 5"/>
          <p:cNvSpPr/>
          <p:nvPr userDrawn="1"/>
        </p:nvSpPr>
        <p:spPr>
          <a:xfrm>
            <a:off x="0" y="0"/>
            <a:ext cx="12192000" cy="6858000"/>
          </a:xfrm>
          <a:prstGeom prst="rect">
            <a:avLst/>
          </a:prstGeom>
          <a:solidFill>
            <a:srgbClr val="99215A">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0" y="1485900"/>
            <a:ext cx="12192000" cy="3886200"/>
          </a:xfrm>
          <a:prstGeom prst="rect">
            <a:avLst/>
          </a:prstGeom>
          <a:solidFill>
            <a:srgbClr val="9921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userDrawn="1"/>
        </p:nvSpPr>
        <p:spPr>
          <a:xfrm>
            <a:off x="374596" y="2402352"/>
            <a:ext cx="6164317" cy="1938992"/>
          </a:xfrm>
          <a:prstGeom prst="rect">
            <a:avLst/>
          </a:prstGeom>
          <a:noFill/>
        </p:spPr>
        <p:txBody>
          <a:bodyPr wrap="square" rtlCol="0">
            <a:spAutoFit/>
          </a:bodyPr>
          <a:lstStyle/>
          <a:p>
            <a:r>
              <a:rPr lang="en-US" sz="6000">
                <a:solidFill>
                  <a:schemeClr val="bg1"/>
                </a:solidFill>
                <a:latin typeface="Arial" charset="0"/>
                <a:ea typeface="Arial" charset="0"/>
                <a:cs typeface="Arial" charset="0"/>
              </a:rPr>
              <a:t>Key things</a:t>
            </a:r>
            <a:br>
              <a:rPr lang="en-US" sz="6000">
                <a:solidFill>
                  <a:schemeClr val="bg1"/>
                </a:solidFill>
                <a:latin typeface="Arial" charset="0"/>
                <a:ea typeface="Arial" charset="0"/>
                <a:cs typeface="Arial" charset="0"/>
              </a:rPr>
            </a:br>
            <a:r>
              <a:rPr lang="en-US" sz="6000">
                <a:solidFill>
                  <a:schemeClr val="bg1"/>
                </a:solidFill>
                <a:latin typeface="Arial" charset="0"/>
                <a:ea typeface="Arial" charset="0"/>
                <a:cs typeface="Arial" charset="0"/>
              </a:rPr>
              <a:t>to remember</a:t>
            </a:r>
          </a:p>
        </p:txBody>
      </p:sp>
      <p:sp>
        <p:nvSpPr>
          <p:cNvPr id="9" name="Rectangle 8"/>
          <p:cNvSpPr/>
          <p:nvPr userDrawn="1"/>
        </p:nvSpPr>
        <p:spPr>
          <a:xfrm>
            <a:off x="6913509" y="659681"/>
            <a:ext cx="4783462" cy="5538638"/>
          </a:xfrm>
          <a:prstGeom prst="rect">
            <a:avLst/>
          </a:prstGeom>
          <a:solidFill>
            <a:schemeClr val="bg1"/>
          </a:solidFill>
          <a:ln>
            <a:no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6899221" y="-262059"/>
            <a:ext cx="5182699" cy="6690267"/>
          </a:xfrm>
          <a:prstGeom prst="rect">
            <a:avLst/>
          </a:prstGeom>
        </p:spPr>
      </p:pic>
      <p:grpSp>
        <p:nvGrpSpPr>
          <p:cNvPr id="16" name="Group 15"/>
          <p:cNvGrpSpPr/>
          <p:nvPr userDrawn="1"/>
        </p:nvGrpSpPr>
        <p:grpSpPr>
          <a:xfrm>
            <a:off x="-5" y="-20581"/>
            <a:ext cx="12249155" cy="6948475"/>
            <a:chOff x="-5" y="-20581"/>
            <a:chExt cx="12249155" cy="6948475"/>
          </a:xfrm>
        </p:grpSpPr>
        <p:grpSp>
          <p:nvGrpSpPr>
            <p:cNvPr id="17" name="Group 16"/>
            <p:cNvGrpSpPr/>
            <p:nvPr userDrawn="1"/>
          </p:nvGrpSpPr>
          <p:grpSpPr>
            <a:xfrm>
              <a:off x="-5" y="-20581"/>
              <a:ext cx="12192005" cy="6889714"/>
              <a:chOff x="-5" y="-20581"/>
              <a:chExt cx="12192005" cy="6889714"/>
            </a:xfrm>
          </p:grpSpPr>
          <p:sp>
            <p:nvSpPr>
              <p:cNvPr id="19" name="Rectangle 8"/>
              <p:cNvSpPr/>
              <p:nvPr userDrawn="1"/>
            </p:nvSpPr>
            <p:spPr>
              <a:xfrm rot="10800000" flipV="1">
                <a:off x="-5" y="-20581"/>
                <a:ext cx="4783540" cy="615363"/>
              </a:xfrm>
              <a:custGeom>
                <a:avLst/>
                <a:gdLst>
                  <a:gd name="connsiteX0" fmla="*/ 0 w 8362950"/>
                  <a:gd name="connsiteY0" fmla="*/ 0 h 589441"/>
                  <a:gd name="connsiteX1" fmla="*/ 8362950 w 8362950"/>
                  <a:gd name="connsiteY1" fmla="*/ 0 h 589441"/>
                  <a:gd name="connsiteX2" fmla="*/ 8362950 w 8362950"/>
                  <a:gd name="connsiteY2" fmla="*/ 589441 h 589441"/>
                  <a:gd name="connsiteX3" fmla="*/ 0 w 8362950"/>
                  <a:gd name="connsiteY3" fmla="*/ 589441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542925 w 8362950"/>
                  <a:gd name="connsiteY3" fmla="*/ 589441 h 589441"/>
                  <a:gd name="connsiteX4" fmla="*/ 0 w 8362950"/>
                  <a:gd name="connsiteY4" fmla="*/ 0 h 589441"/>
                  <a:gd name="connsiteX0" fmla="*/ 0 w 8328477"/>
                  <a:gd name="connsiteY0" fmla="*/ 0 h 589441"/>
                  <a:gd name="connsiteX1" fmla="*/ 8328477 w 8328477"/>
                  <a:gd name="connsiteY1" fmla="*/ 0 h 589441"/>
                  <a:gd name="connsiteX2" fmla="*/ 8328477 w 8328477"/>
                  <a:gd name="connsiteY2" fmla="*/ 589441 h 589441"/>
                  <a:gd name="connsiteX3" fmla="*/ 508452 w 8328477"/>
                  <a:gd name="connsiteY3" fmla="*/ 589441 h 589441"/>
                  <a:gd name="connsiteX4" fmla="*/ 0 w 8328477"/>
                  <a:gd name="connsiteY4" fmla="*/ 0 h 589441"/>
                  <a:gd name="connsiteX0" fmla="*/ 0 w 8328477"/>
                  <a:gd name="connsiteY0" fmla="*/ 0 h 603127"/>
                  <a:gd name="connsiteX1" fmla="*/ 8328477 w 8328477"/>
                  <a:gd name="connsiteY1" fmla="*/ 0 h 603127"/>
                  <a:gd name="connsiteX2" fmla="*/ 8328477 w 8328477"/>
                  <a:gd name="connsiteY2" fmla="*/ 589441 h 603127"/>
                  <a:gd name="connsiteX3" fmla="*/ 314981 w 8328477"/>
                  <a:gd name="connsiteY3" fmla="*/ 603127 h 603127"/>
                  <a:gd name="connsiteX4" fmla="*/ 0 w 8328477"/>
                  <a:gd name="connsiteY4" fmla="*/ 0 h 603127"/>
                  <a:gd name="connsiteX0" fmla="*/ 0 w 8328477"/>
                  <a:gd name="connsiteY0" fmla="*/ 0 h 589441"/>
                  <a:gd name="connsiteX1" fmla="*/ 8328477 w 8328477"/>
                  <a:gd name="connsiteY1" fmla="*/ 0 h 589441"/>
                  <a:gd name="connsiteX2" fmla="*/ 8328477 w 8328477"/>
                  <a:gd name="connsiteY2" fmla="*/ 589441 h 589441"/>
                  <a:gd name="connsiteX3" fmla="*/ 245884 w 8328477"/>
                  <a:gd name="connsiteY3" fmla="*/ 589441 h 589441"/>
                  <a:gd name="connsiteX4" fmla="*/ 0 w 8328477"/>
                  <a:gd name="connsiteY4" fmla="*/ 0 h 589441"/>
                  <a:gd name="connsiteX0" fmla="*/ 2462713 w 8082593"/>
                  <a:gd name="connsiteY0" fmla="*/ 218970 h 589441"/>
                  <a:gd name="connsiteX1" fmla="*/ 8082593 w 8082593"/>
                  <a:gd name="connsiteY1" fmla="*/ 0 h 589441"/>
                  <a:gd name="connsiteX2" fmla="*/ 8082593 w 8082593"/>
                  <a:gd name="connsiteY2" fmla="*/ 589441 h 589441"/>
                  <a:gd name="connsiteX3" fmla="*/ 0 w 8082593"/>
                  <a:gd name="connsiteY3" fmla="*/ 589441 h 589441"/>
                  <a:gd name="connsiteX4" fmla="*/ 2462713 w 8082593"/>
                  <a:gd name="connsiteY4" fmla="*/ 218970 h 589441"/>
                  <a:gd name="connsiteX0" fmla="*/ 3291875 w 8082593"/>
                  <a:gd name="connsiteY0" fmla="*/ 21897 h 589441"/>
                  <a:gd name="connsiteX1" fmla="*/ 8082593 w 8082593"/>
                  <a:gd name="connsiteY1" fmla="*/ 0 h 589441"/>
                  <a:gd name="connsiteX2" fmla="*/ 8082593 w 8082593"/>
                  <a:gd name="connsiteY2" fmla="*/ 589441 h 589441"/>
                  <a:gd name="connsiteX3" fmla="*/ 0 w 8082593"/>
                  <a:gd name="connsiteY3" fmla="*/ 589441 h 589441"/>
                  <a:gd name="connsiteX4" fmla="*/ 3291875 w 8082593"/>
                  <a:gd name="connsiteY4" fmla="*/ 21897 h 589441"/>
                  <a:gd name="connsiteX0" fmla="*/ 0 w 4790718"/>
                  <a:gd name="connsiteY0" fmla="*/ 21897 h 589441"/>
                  <a:gd name="connsiteX1" fmla="*/ 4790718 w 4790718"/>
                  <a:gd name="connsiteY1" fmla="*/ 0 h 589441"/>
                  <a:gd name="connsiteX2" fmla="*/ 4790718 w 4790718"/>
                  <a:gd name="connsiteY2" fmla="*/ 589441 h 589441"/>
                  <a:gd name="connsiteX3" fmla="*/ 489105 w 4790718"/>
                  <a:gd name="connsiteY3" fmla="*/ 589441 h 589441"/>
                  <a:gd name="connsiteX4" fmla="*/ 0 w 4790718"/>
                  <a:gd name="connsiteY4" fmla="*/ 21897 h 589441"/>
                  <a:gd name="connsiteX0" fmla="*/ 0 w 4790718"/>
                  <a:gd name="connsiteY0" fmla="*/ 10949 h 589441"/>
                  <a:gd name="connsiteX1" fmla="*/ 4790718 w 4790718"/>
                  <a:gd name="connsiteY1" fmla="*/ 0 h 589441"/>
                  <a:gd name="connsiteX2" fmla="*/ 4790718 w 4790718"/>
                  <a:gd name="connsiteY2" fmla="*/ 589441 h 589441"/>
                  <a:gd name="connsiteX3" fmla="*/ 489105 w 4790718"/>
                  <a:gd name="connsiteY3" fmla="*/ 589441 h 589441"/>
                  <a:gd name="connsiteX4" fmla="*/ 0 w 4790718"/>
                  <a:gd name="connsiteY4" fmla="*/ 10949 h 589441"/>
                  <a:gd name="connsiteX0" fmla="*/ 0 w 5405980"/>
                  <a:gd name="connsiteY0" fmla="*/ 23643 h 589441"/>
                  <a:gd name="connsiteX1" fmla="*/ 5405980 w 5405980"/>
                  <a:gd name="connsiteY1" fmla="*/ 0 h 589441"/>
                  <a:gd name="connsiteX2" fmla="*/ 5405980 w 5405980"/>
                  <a:gd name="connsiteY2" fmla="*/ 589441 h 589441"/>
                  <a:gd name="connsiteX3" fmla="*/ 1104367 w 5405980"/>
                  <a:gd name="connsiteY3" fmla="*/ 589441 h 589441"/>
                  <a:gd name="connsiteX4" fmla="*/ 0 w 5405980"/>
                  <a:gd name="connsiteY4" fmla="*/ 23643 h 589441"/>
                  <a:gd name="connsiteX0" fmla="*/ 0 w 5405980"/>
                  <a:gd name="connsiteY0" fmla="*/ 23643 h 589441"/>
                  <a:gd name="connsiteX1" fmla="*/ 5405980 w 5405980"/>
                  <a:gd name="connsiteY1" fmla="*/ 0 h 589441"/>
                  <a:gd name="connsiteX2" fmla="*/ 5405980 w 5405980"/>
                  <a:gd name="connsiteY2" fmla="*/ 589441 h 589441"/>
                  <a:gd name="connsiteX3" fmla="*/ 604466 w 5405980"/>
                  <a:gd name="connsiteY3" fmla="*/ 589441 h 589441"/>
                  <a:gd name="connsiteX4" fmla="*/ 0 w 5405980"/>
                  <a:gd name="connsiteY4" fmla="*/ 23643 h 589441"/>
                  <a:gd name="connsiteX0" fmla="*/ 0 w 5367526"/>
                  <a:gd name="connsiteY0" fmla="*/ 23643 h 589441"/>
                  <a:gd name="connsiteX1" fmla="*/ 5367526 w 5367526"/>
                  <a:gd name="connsiteY1" fmla="*/ 0 h 589441"/>
                  <a:gd name="connsiteX2" fmla="*/ 5367526 w 5367526"/>
                  <a:gd name="connsiteY2" fmla="*/ 589441 h 589441"/>
                  <a:gd name="connsiteX3" fmla="*/ 566012 w 5367526"/>
                  <a:gd name="connsiteY3" fmla="*/ 589441 h 589441"/>
                  <a:gd name="connsiteX4" fmla="*/ 0 w 5367526"/>
                  <a:gd name="connsiteY4" fmla="*/ 23643 h 589441"/>
                  <a:gd name="connsiteX0" fmla="*/ 0 w 6152466"/>
                  <a:gd name="connsiteY0" fmla="*/ 23643 h 589441"/>
                  <a:gd name="connsiteX1" fmla="*/ 6152466 w 6152466"/>
                  <a:gd name="connsiteY1" fmla="*/ 0 h 589441"/>
                  <a:gd name="connsiteX2" fmla="*/ 6152466 w 6152466"/>
                  <a:gd name="connsiteY2" fmla="*/ 589441 h 589441"/>
                  <a:gd name="connsiteX3" fmla="*/ 1350952 w 6152466"/>
                  <a:gd name="connsiteY3" fmla="*/ 589441 h 589441"/>
                  <a:gd name="connsiteX4" fmla="*/ 0 w 6152466"/>
                  <a:gd name="connsiteY4" fmla="*/ 23643 h 589441"/>
                  <a:gd name="connsiteX0" fmla="*/ 0 w 6218799"/>
                  <a:gd name="connsiteY0" fmla="*/ 12695 h 589441"/>
                  <a:gd name="connsiteX1" fmla="*/ 6218799 w 6218799"/>
                  <a:gd name="connsiteY1" fmla="*/ 0 h 589441"/>
                  <a:gd name="connsiteX2" fmla="*/ 6218799 w 6218799"/>
                  <a:gd name="connsiteY2" fmla="*/ 589441 h 589441"/>
                  <a:gd name="connsiteX3" fmla="*/ 1417285 w 6218799"/>
                  <a:gd name="connsiteY3" fmla="*/ 589441 h 589441"/>
                  <a:gd name="connsiteX4" fmla="*/ 0 w 6218799"/>
                  <a:gd name="connsiteY4" fmla="*/ 12695 h 589441"/>
                  <a:gd name="connsiteX0" fmla="*/ 0 w 6218799"/>
                  <a:gd name="connsiteY0" fmla="*/ 12695 h 589441"/>
                  <a:gd name="connsiteX1" fmla="*/ 6218799 w 6218799"/>
                  <a:gd name="connsiteY1" fmla="*/ 0 h 589441"/>
                  <a:gd name="connsiteX2" fmla="*/ 6218799 w 6218799"/>
                  <a:gd name="connsiteY2" fmla="*/ 589441 h 589441"/>
                  <a:gd name="connsiteX3" fmla="*/ 532845 w 6218799"/>
                  <a:gd name="connsiteY3" fmla="*/ 589441 h 589441"/>
                  <a:gd name="connsiteX4" fmla="*/ 0 w 6218799"/>
                  <a:gd name="connsiteY4" fmla="*/ 12695 h 589441"/>
                  <a:gd name="connsiteX0" fmla="*/ 0 w 6705241"/>
                  <a:gd name="connsiteY0" fmla="*/ 12695 h 589441"/>
                  <a:gd name="connsiteX1" fmla="*/ 6705241 w 6705241"/>
                  <a:gd name="connsiteY1" fmla="*/ 0 h 589441"/>
                  <a:gd name="connsiteX2" fmla="*/ 6705241 w 6705241"/>
                  <a:gd name="connsiteY2" fmla="*/ 589441 h 589441"/>
                  <a:gd name="connsiteX3" fmla="*/ 1019287 w 6705241"/>
                  <a:gd name="connsiteY3" fmla="*/ 589441 h 589441"/>
                  <a:gd name="connsiteX4" fmla="*/ 0 w 6705241"/>
                  <a:gd name="connsiteY4" fmla="*/ 12695 h 589441"/>
                  <a:gd name="connsiteX0" fmla="*/ 0 w 6705241"/>
                  <a:gd name="connsiteY0" fmla="*/ 12695 h 589441"/>
                  <a:gd name="connsiteX1" fmla="*/ 6705241 w 6705241"/>
                  <a:gd name="connsiteY1" fmla="*/ 0 h 589441"/>
                  <a:gd name="connsiteX2" fmla="*/ 6705241 w 6705241"/>
                  <a:gd name="connsiteY2" fmla="*/ 589441 h 589441"/>
                  <a:gd name="connsiteX3" fmla="*/ 731844 w 6705241"/>
                  <a:gd name="connsiteY3" fmla="*/ 578492 h 589441"/>
                  <a:gd name="connsiteX4" fmla="*/ 0 w 6705241"/>
                  <a:gd name="connsiteY4" fmla="*/ 12695 h 589441"/>
                  <a:gd name="connsiteX0" fmla="*/ 0 w 6705241"/>
                  <a:gd name="connsiteY0" fmla="*/ 12695 h 589441"/>
                  <a:gd name="connsiteX1" fmla="*/ 6705241 w 6705241"/>
                  <a:gd name="connsiteY1" fmla="*/ 0 h 589441"/>
                  <a:gd name="connsiteX2" fmla="*/ 6705241 w 6705241"/>
                  <a:gd name="connsiteY2" fmla="*/ 589441 h 589441"/>
                  <a:gd name="connsiteX3" fmla="*/ 742900 w 6705241"/>
                  <a:gd name="connsiteY3" fmla="*/ 589441 h 589441"/>
                  <a:gd name="connsiteX4" fmla="*/ 0 w 6705241"/>
                  <a:gd name="connsiteY4" fmla="*/ 12695 h 589441"/>
                  <a:gd name="connsiteX0" fmla="*/ 0 w 6627853"/>
                  <a:gd name="connsiteY0" fmla="*/ 12695 h 589441"/>
                  <a:gd name="connsiteX1" fmla="*/ 6627853 w 6627853"/>
                  <a:gd name="connsiteY1" fmla="*/ 0 h 589441"/>
                  <a:gd name="connsiteX2" fmla="*/ 6627853 w 6627853"/>
                  <a:gd name="connsiteY2" fmla="*/ 589441 h 589441"/>
                  <a:gd name="connsiteX3" fmla="*/ 665512 w 6627853"/>
                  <a:gd name="connsiteY3" fmla="*/ 589441 h 589441"/>
                  <a:gd name="connsiteX4" fmla="*/ 0 w 6627853"/>
                  <a:gd name="connsiteY4" fmla="*/ 12695 h 589441"/>
                  <a:gd name="connsiteX0" fmla="*/ 0 w 7324349"/>
                  <a:gd name="connsiteY0" fmla="*/ 12695 h 589441"/>
                  <a:gd name="connsiteX1" fmla="*/ 7324349 w 7324349"/>
                  <a:gd name="connsiteY1" fmla="*/ 0 h 589441"/>
                  <a:gd name="connsiteX2" fmla="*/ 7324349 w 7324349"/>
                  <a:gd name="connsiteY2" fmla="*/ 589441 h 589441"/>
                  <a:gd name="connsiteX3" fmla="*/ 1362008 w 7324349"/>
                  <a:gd name="connsiteY3" fmla="*/ 589441 h 589441"/>
                  <a:gd name="connsiteX4" fmla="*/ 0 w 7324349"/>
                  <a:gd name="connsiteY4" fmla="*/ 12695 h 589441"/>
                  <a:gd name="connsiteX0" fmla="*/ 0 w 7324349"/>
                  <a:gd name="connsiteY0" fmla="*/ 12695 h 589441"/>
                  <a:gd name="connsiteX1" fmla="*/ 7324349 w 7324349"/>
                  <a:gd name="connsiteY1" fmla="*/ 0 h 589441"/>
                  <a:gd name="connsiteX2" fmla="*/ 7324349 w 7324349"/>
                  <a:gd name="connsiteY2" fmla="*/ 589441 h 589441"/>
                  <a:gd name="connsiteX3" fmla="*/ 687623 w 7324349"/>
                  <a:gd name="connsiteY3" fmla="*/ 589441 h 589441"/>
                  <a:gd name="connsiteX4" fmla="*/ 0 w 7324349"/>
                  <a:gd name="connsiteY4" fmla="*/ 12695 h 589441"/>
                  <a:gd name="connsiteX0" fmla="*/ 0 w 7832902"/>
                  <a:gd name="connsiteY0" fmla="*/ 1746 h 589441"/>
                  <a:gd name="connsiteX1" fmla="*/ 7832902 w 7832902"/>
                  <a:gd name="connsiteY1" fmla="*/ 0 h 589441"/>
                  <a:gd name="connsiteX2" fmla="*/ 7832902 w 7832902"/>
                  <a:gd name="connsiteY2" fmla="*/ 589441 h 589441"/>
                  <a:gd name="connsiteX3" fmla="*/ 1196176 w 7832902"/>
                  <a:gd name="connsiteY3" fmla="*/ 589441 h 589441"/>
                  <a:gd name="connsiteX4" fmla="*/ 0 w 7832902"/>
                  <a:gd name="connsiteY4" fmla="*/ 1746 h 589441"/>
                  <a:gd name="connsiteX0" fmla="*/ 0 w 7832902"/>
                  <a:gd name="connsiteY0" fmla="*/ 1746 h 589441"/>
                  <a:gd name="connsiteX1" fmla="*/ 7832902 w 7832902"/>
                  <a:gd name="connsiteY1" fmla="*/ 0 h 589441"/>
                  <a:gd name="connsiteX2" fmla="*/ 7832902 w 7832902"/>
                  <a:gd name="connsiteY2" fmla="*/ 589441 h 589441"/>
                  <a:gd name="connsiteX3" fmla="*/ 897677 w 7832902"/>
                  <a:gd name="connsiteY3" fmla="*/ 589441 h 589441"/>
                  <a:gd name="connsiteX4" fmla="*/ 0 w 7832902"/>
                  <a:gd name="connsiteY4" fmla="*/ 1746 h 589441"/>
                  <a:gd name="connsiteX0" fmla="*/ 0 w 7644959"/>
                  <a:gd name="connsiteY0" fmla="*/ 1746 h 589441"/>
                  <a:gd name="connsiteX1" fmla="*/ 7644959 w 7644959"/>
                  <a:gd name="connsiteY1" fmla="*/ 0 h 589441"/>
                  <a:gd name="connsiteX2" fmla="*/ 7644959 w 7644959"/>
                  <a:gd name="connsiteY2" fmla="*/ 589441 h 589441"/>
                  <a:gd name="connsiteX3" fmla="*/ 709734 w 7644959"/>
                  <a:gd name="connsiteY3" fmla="*/ 589441 h 589441"/>
                  <a:gd name="connsiteX4" fmla="*/ 0 w 7644959"/>
                  <a:gd name="connsiteY4" fmla="*/ 1746 h 589441"/>
                  <a:gd name="connsiteX0" fmla="*/ 0 w 7534404"/>
                  <a:gd name="connsiteY0" fmla="*/ 12695 h 589441"/>
                  <a:gd name="connsiteX1" fmla="*/ 7534404 w 7534404"/>
                  <a:gd name="connsiteY1" fmla="*/ 0 h 589441"/>
                  <a:gd name="connsiteX2" fmla="*/ 7534404 w 7534404"/>
                  <a:gd name="connsiteY2" fmla="*/ 589441 h 589441"/>
                  <a:gd name="connsiteX3" fmla="*/ 599179 w 7534404"/>
                  <a:gd name="connsiteY3" fmla="*/ 589441 h 589441"/>
                  <a:gd name="connsiteX4" fmla="*/ 0 w 7534404"/>
                  <a:gd name="connsiteY4" fmla="*/ 12695 h 589441"/>
                  <a:gd name="connsiteX0" fmla="*/ 2308417 w 6935225"/>
                  <a:gd name="connsiteY0" fmla="*/ 1746 h 589441"/>
                  <a:gd name="connsiteX1" fmla="*/ 6935225 w 6935225"/>
                  <a:gd name="connsiteY1" fmla="*/ 0 h 589441"/>
                  <a:gd name="connsiteX2" fmla="*/ 6935225 w 6935225"/>
                  <a:gd name="connsiteY2" fmla="*/ 589441 h 589441"/>
                  <a:gd name="connsiteX3" fmla="*/ 0 w 6935225"/>
                  <a:gd name="connsiteY3" fmla="*/ 589441 h 589441"/>
                  <a:gd name="connsiteX4" fmla="*/ 2308417 w 6935225"/>
                  <a:gd name="connsiteY4" fmla="*/ 1746 h 589441"/>
                  <a:gd name="connsiteX0" fmla="*/ 0 w 4626808"/>
                  <a:gd name="connsiteY0" fmla="*/ 1746 h 589441"/>
                  <a:gd name="connsiteX1" fmla="*/ 4626808 w 4626808"/>
                  <a:gd name="connsiteY1" fmla="*/ 0 h 589441"/>
                  <a:gd name="connsiteX2" fmla="*/ 4626808 w 4626808"/>
                  <a:gd name="connsiteY2" fmla="*/ 589441 h 589441"/>
                  <a:gd name="connsiteX3" fmla="*/ 488624 w 4626808"/>
                  <a:gd name="connsiteY3" fmla="*/ 589441 h 589441"/>
                  <a:gd name="connsiteX4" fmla="*/ 0 w 4626808"/>
                  <a:gd name="connsiteY4" fmla="*/ 1746 h 589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26808" h="589441">
                    <a:moveTo>
                      <a:pt x="0" y="1746"/>
                    </a:moveTo>
                    <a:lnTo>
                      <a:pt x="4626808" y="0"/>
                    </a:lnTo>
                    <a:lnTo>
                      <a:pt x="4626808" y="589441"/>
                    </a:lnTo>
                    <a:lnTo>
                      <a:pt x="488624" y="589441"/>
                    </a:lnTo>
                    <a:lnTo>
                      <a:pt x="0" y="1746"/>
                    </a:lnTo>
                    <a:close/>
                  </a:path>
                </a:pathLst>
              </a:custGeom>
              <a:solidFill>
                <a:srgbClr val="9921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userDrawn="1"/>
            </p:nvSpPr>
            <p:spPr>
              <a:xfrm>
                <a:off x="230594" y="101108"/>
                <a:ext cx="7484656" cy="369332"/>
              </a:xfrm>
              <a:prstGeom prst="rect">
                <a:avLst/>
              </a:prstGeom>
              <a:noFill/>
            </p:spPr>
            <p:txBody>
              <a:bodyPr wrap="square" rtlCol="0">
                <a:spAutoFit/>
              </a:bodyPr>
              <a:lstStyle/>
              <a:p>
                <a:r>
                  <a:rPr lang="en-US" b="1">
                    <a:solidFill>
                      <a:schemeClr val="bg1"/>
                    </a:solidFill>
                    <a:latin typeface="Arial" charset="0"/>
                    <a:ea typeface="Arial" charset="0"/>
                    <a:cs typeface="Arial" charset="0"/>
                  </a:rPr>
                  <a:t>MODULE 15  </a:t>
                </a:r>
                <a:r>
                  <a:rPr lang="en-US">
                    <a:solidFill>
                      <a:schemeClr val="bg1"/>
                    </a:solidFill>
                    <a:latin typeface="Arial" charset="0"/>
                    <a:ea typeface="Arial" charset="0"/>
                    <a:cs typeface="Arial" charset="0"/>
                  </a:rPr>
                  <a:t>•  WORKING AT</a:t>
                </a:r>
                <a:r>
                  <a:rPr lang="en-US" baseline="0">
                    <a:solidFill>
                      <a:schemeClr val="bg1"/>
                    </a:solidFill>
                    <a:latin typeface="Arial" charset="0"/>
                    <a:ea typeface="Arial" charset="0"/>
                    <a:cs typeface="Arial" charset="0"/>
                  </a:rPr>
                  <a:t> HEIGHT</a:t>
                </a:r>
                <a:endParaRPr lang="en-US" b="1">
                  <a:solidFill>
                    <a:schemeClr val="bg1"/>
                  </a:solidFill>
                  <a:latin typeface="Arial" charset="0"/>
                  <a:ea typeface="Arial" charset="0"/>
                  <a:cs typeface="Arial" charset="0"/>
                </a:endParaRPr>
              </a:p>
            </p:txBody>
          </p:sp>
          <p:sp>
            <p:nvSpPr>
              <p:cNvPr id="23" name="Rectangle 8"/>
              <p:cNvSpPr/>
              <p:nvPr userDrawn="1"/>
            </p:nvSpPr>
            <p:spPr>
              <a:xfrm flipV="1">
                <a:off x="10856171" y="5867951"/>
                <a:ext cx="1335829" cy="1001182"/>
              </a:xfrm>
              <a:custGeom>
                <a:avLst/>
                <a:gdLst>
                  <a:gd name="connsiteX0" fmla="*/ 0 w 8362950"/>
                  <a:gd name="connsiteY0" fmla="*/ 0 h 589441"/>
                  <a:gd name="connsiteX1" fmla="*/ 8362950 w 8362950"/>
                  <a:gd name="connsiteY1" fmla="*/ 0 h 589441"/>
                  <a:gd name="connsiteX2" fmla="*/ 8362950 w 8362950"/>
                  <a:gd name="connsiteY2" fmla="*/ 589441 h 589441"/>
                  <a:gd name="connsiteX3" fmla="*/ 0 w 8362950"/>
                  <a:gd name="connsiteY3" fmla="*/ 589441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542925 w 8362950"/>
                  <a:gd name="connsiteY3" fmla="*/ 589441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2598484 w 8362950"/>
                  <a:gd name="connsiteY3" fmla="*/ 570337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3725649 w 8362950"/>
                  <a:gd name="connsiteY3" fmla="*/ 588108 h 589441"/>
                  <a:gd name="connsiteX4" fmla="*/ 0 w 8362950"/>
                  <a:gd name="connsiteY4" fmla="*/ 0 h 589441"/>
                  <a:gd name="connsiteX0" fmla="*/ 0 w 8926532"/>
                  <a:gd name="connsiteY0" fmla="*/ 0 h 589441"/>
                  <a:gd name="connsiteX1" fmla="*/ 8926532 w 8926532"/>
                  <a:gd name="connsiteY1" fmla="*/ 0 h 589441"/>
                  <a:gd name="connsiteX2" fmla="*/ 8926532 w 8926532"/>
                  <a:gd name="connsiteY2" fmla="*/ 589441 h 589441"/>
                  <a:gd name="connsiteX3" fmla="*/ 4289231 w 8926532"/>
                  <a:gd name="connsiteY3" fmla="*/ 588108 h 589441"/>
                  <a:gd name="connsiteX4" fmla="*/ 0 w 8926532"/>
                  <a:gd name="connsiteY4" fmla="*/ 0 h 589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26532" h="589441">
                    <a:moveTo>
                      <a:pt x="0" y="0"/>
                    </a:moveTo>
                    <a:lnTo>
                      <a:pt x="8926532" y="0"/>
                    </a:lnTo>
                    <a:lnTo>
                      <a:pt x="8926532" y="589441"/>
                    </a:lnTo>
                    <a:lnTo>
                      <a:pt x="4289231" y="588108"/>
                    </a:lnTo>
                    <a:lnTo>
                      <a:pt x="0" y="0"/>
                    </a:lnTo>
                    <a:close/>
                  </a:path>
                </a:pathLst>
              </a:custGeom>
              <a:solidFill>
                <a:srgbClr val="9921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8" name="Picture 17"/>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11157712" y="5867951"/>
              <a:ext cx="1091438" cy="1059943"/>
            </a:xfrm>
            <a:prstGeom prst="rect">
              <a:avLst/>
            </a:prstGeom>
          </p:spPr>
        </p:pic>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31293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72591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1600667"/>
      </p:ext>
    </p:extLst>
  </p:cSld>
  <p:clrMap bg1="lt1" tx1="dk1" bg2="lt2" tx2="dk2" accent1="accent1" accent2="accent2" accent3="accent3" accent4="accent4" accent5="accent5" accent6="accent6" hlink="hlink" folHlink="folHlink"/>
  <p:sldLayoutIdLst>
    <p:sldLayoutId id="2147483658" r:id="rId1"/>
    <p:sldLayoutId id="2147483659" r:id="rId2"/>
    <p:sldLayoutId id="2147483660" r:id="rId3"/>
    <p:sldLayoutId id="2147483661" r:id="rId4"/>
    <p:sldLayoutId id="2147483662" r:id="rId5"/>
    <p:sldLayoutId id="2147483663" r:id="rId6"/>
    <p:sldLayoutId id="2147483664" r:id="rId7"/>
    <p:sldLayoutId id="2147483649" r:id="rId8"/>
    <p:sldLayoutId id="2147483651" r:id="rId9"/>
    <p:sldLayoutId id="2147483655" r:id="rId10"/>
    <p:sldLayoutId id="2147483657"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3.jpeg"/></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6.jpeg"/><Relationship Id="rId4" Type="http://schemas.openxmlformats.org/officeDocument/2006/relationships/image" Target="../media/image15.jpeg"/></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9.jpe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22.jpeg"/></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25.png"/><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openxmlformats.org/officeDocument/2006/relationships/image" Target="../media/image27.jpeg"/></Relationships>
</file>

<file path=ppt/slides/_rels/slide2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2.xml"/><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31.pn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6.xml"/><Relationship Id="rId1" Type="http://schemas.openxmlformats.org/officeDocument/2006/relationships/slideLayout" Target="../slideLayouts/slideLayout1.xml"/><Relationship Id="rId5" Type="http://schemas.openxmlformats.org/officeDocument/2006/relationships/image" Target="../media/image34.jpeg"/><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7.xml"/><Relationship Id="rId1" Type="http://schemas.openxmlformats.org/officeDocument/2006/relationships/slideLayout" Target="../slideLayouts/slideLayout4.xml"/><Relationship Id="rId4" Type="http://schemas.openxmlformats.org/officeDocument/2006/relationships/image" Target="../media/image35.jpeg"/></Relationships>
</file>

<file path=ppt/slides/_rels/slide2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8.xml"/><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0.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3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2.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2.png"/></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3.xml"/><Relationship Id="rId1" Type="http://schemas.openxmlformats.org/officeDocument/2006/relationships/slideLayout" Target="../slideLayouts/slideLayout4.xml"/><Relationship Id="rId4" Type="http://schemas.openxmlformats.org/officeDocument/2006/relationships/image" Target="../media/image41.png"/></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4.xml"/><Relationship Id="rId1" Type="http://schemas.openxmlformats.org/officeDocument/2006/relationships/slideLayout" Target="../slideLayouts/slideLayout4.xml"/><Relationship Id="rId4" Type="http://schemas.openxmlformats.org/officeDocument/2006/relationships/image" Target="../media/image42.jpeg"/></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5.xml"/><Relationship Id="rId1" Type="http://schemas.openxmlformats.org/officeDocument/2006/relationships/slideLayout" Target="../slideLayouts/slideLayout3.xml"/><Relationship Id="rId4" Type="http://schemas.openxmlformats.org/officeDocument/2006/relationships/image" Target="../media/image43.jpeg"/></Relationships>
</file>

<file path=ppt/slides/_rels/slide3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6.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7.xml"/><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3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9.xml"/><Relationship Id="rId1" Type="http://schemas.openxmlformats.org/officeDocument/2006/relationships/slideLayout" Target="../slideLayouts/slideLayout4.xml"/><Relationship Id="rId4" Type="http://schemas.openxmlformats.org/officeDocument/2006/relationships/image" Target="../media/image47.jpe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0.xml"/><Relationship Id="rId1" Type="http://schemas.openxmlformats.org/officeDocument/2006/relationships/slideLayout" Target="../slideLayouts/slideLayout4.xml"/><Relationship Id="rId4" Type="http://schemas.openxmlformats.org/officeDocument/2006/relationships/image" Target="../media/image48.jpeg"/></Relationships>
</file>

<file path=ppt/slides/_rels/slide4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1.xml"/><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4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2.xml"/><Relationship Id="rId1" Type="http://schemas.openxmlformats.org/officeDocument/2006/relationships/slideLayout" Target="../slideLayouts/slideLayout4.xml"/><Relationship Id="rId5" Type="http://schemas.openxmlformats.org/officeDocument/2006/relationships/image" Target="../media/image51.png"/><Relationship Id="rId4" Type="http://schemas.openxmlformats.org/officeDocument/2006/relationships/image" Target="../media/image2.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4.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7.png"/><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2598" y="0"/>
            <a:ext cx="12192000" cy="6858000"/>
          </a:xfrm>
          <a:prstGeom prst="rect">
            <a:avLst/>
          </a:prstGeom>
          <a:solidFill>
            <a:srgbClr val="99215A">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0" y="1671638"/>
            <a:ext cx="12192000" cy="3514724"/>
          </a:xfrm>
          <a:prstGeom prst="rect">
            <a:avLst/>
          </a:prstGeom>
          <a:solidFill>
            <a:srgbClr val="9921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8194878" y="1042710"/>
            <a:ext cx="3591799" cy="4772580"/>
          </a:xfrm>
          <a:prstGeom prst="rect">
            <a:avLst/>
          </a:prstGeom>
          <a:solidFill>
            <a:schemeClr val="bg1"/>
          </a:solidFill>
          <a:ln>
            <a:no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369011" y="2050483"/>
            <a:ext cx="6164317" cy="584775"/>
          </a:xfrm>
          <a:prstGeom prst="rect">
            <a:avLst/>
          </a:prstGeom>
          <a:noFill/>
        </p:spPr>
        <p:txBody>
          <a:bodyPr wrap="square" rtlCol="0">
            <a:spAutoFit/>
          </a:bodyPr>
          <a:lstStyle/>
          <a:p>
            <a:r>
              <a:rPr lang="en-US" sz="3200" b="1">
                <a:solidFill>
                  <a:schemeClr val="bg1"/>
                </a:solidFill>
                <a:latin typeface="Arial" charset="0"/>
                <a:ea typeface="Arial" charset="0"/>
                <a:cs typeface="Arial" charset="0"/>
              </a:rPr>
              <a:t>MODULE 15</a:t>
            </a:r>
          </a:p>
        </p:txBody>
      </p:sp>
      <p:sp>
        <p:nvSpPr>
          <p:cNvPr id="10" name="TextBox 9"/>
          <p:cNvSpPr txBox="1"/>
          <p:nvPr/>
        </p:nvSpPr>
        <p:spPr>
          <a:xfrm>
            <a:off x="369011" y="2985670"/>
            <a:ext cx="7394507" cy="1015663"/>
          </a:xfrm>
          <a:prstGeom prst="rect">
            <a:avLst/>
          </a:prstGeom>
          <a:noFill/>
        </p:spPr>
        <p:txBody>
          <a:bodyPr wrap="square" lIns="91440" tIns="45720" rIns="91440" bIns="45720" rtlCol="0" anchor="t">
            <a:spAutoFit/>
          </a:bodyPr>
          <a:lstStyle/>
          <a:p>
            <a:r>
              <a:rPr lang="en-US" sz="6000">
                <a:solidFill>
                  <a:schemeClr val="bg1"/>
                </a:solidFill>
                <a:latin typeface="Arial"/>
                <a:ea typeface="Arial" charset="0"/>
                <a:cs typeface="Arial"/>
              </a:rPr>
              <a:t>Working at height</a:t>
            </a:r>
          </a:p>
        </p:txBody>
      </p:sp>
      <p:cxnSp>
        <p:nvCxnSpPr>
          <p:cNvPr id="11" name="Straight Connector 10"/>
          <p:cNvCxnSpPr/>
          <p:nvPr/>
        </p:nvCxnSpPr>
        <p:spPr>
          <a:xfrm>
            <a:off x="414334" y="2786061"/>
            <a:ext cx="671512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779003" y="1205086"/>
            <a:ext cx="4328332" cy="4208234"/>
          </a:xfrm>
          <a:prstGeom prst="rect">
            <a:avLst/>
          </a:prstGeom>
        </p:spPr>
      </p:pic>
      <p:sp>
        <p:nvSpPr>
          <p:cNvPr id="12" name="TextBox 11">
            <a:extLst>
              <a:ext uri="{FF2B5EF4-FFF2-40B4-BE49-F238E27FC236}">
                <a16:creationId xmlns:a16="http://schemas.microsoft.com/office/drawing/2014/main" id="{093372CF-EBCE-49E3-8647-0F107F1CCFA7}"/>
              </a:ext>
            </a:extLst>
          </p:cNvPr>
          <p:cNvSpPr txBox="1"/>
          <p:nvPr/>
        </p:nvSpPr>
        <p:spPr>
          <a:xfrm>
            <a:off x="326572" y="6567938"/>
            <a:ext cx="6008914" cy="276999"/>
          </a:xfrm>
          <a:prstGeom prst="rect">
            <a:avLst/>
          </a:prstGeom>
          <a:noFill/>
        </p:spPr>
        <p:txBody>
          <a:bodyPr wrap="square" rtlCol="0">
            <a:spAutoFit/>
          </a:bodyPr>
          <a:lstStyle/>
          <a:p>
            <a:r>
              <a:rPr lang="en-US" sz="1200">
                <a:solidFill>
                  <a:srgbClr val="99215A"/>
                </a:solidFill>
              </a:rPr>
              <a:t>For copyright details see last slide of this PowerPoint presentation</a:t>
            </a:r>
          </a:p>
        </p:txBody>
      </p:sp>
    </p:spTree>
    <p:extLst>
      <p:ext uri="{BB962C8B-B14F-4D97-AF65-F5344CB8AC3E}">
        <p14:creationId xmlns:p14="http://schemas.microsoft.com/office/powerpoint/2010/main" val="8121620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7">
            <a:extLst>
              <a:ext uri="{FF2B5EF4-FFF2-40B4-BE49-F238E27FC236}">
                <a16:creationId xmlns:a16="http://schemas.microsoft.com/office/drawing/2014/main" id="{29969F9E-E7E2-40AE-8DEB-451CD40885F1}"/>
              </a:ext>
            </a:extLst>
          </p:cNvPr>
          <p:cNvSpPr>
            <a:spLocks noGrp="1"/>
          </p:cNvSpPr>
          <p:nvPr>
            <p:ph type="subTitle" idx="1"/>
          </p:nvPr>
        </p:nvSpPr>
        <p:spPr>
          <a:xfrm>
            <a:off x="594560" y="2438400"/>
            <a:ext cx="4576763" cy="5143500"/>
          </a:xfrm>
        </p:spPr>
        <p:txBody>
          <a:bodyPr lIns="91440" tIns="45720" rIns="91440" bIns="45720" anchor="t">
            <a:normAutofit/>
          </a:bodyPr>
          <a:lstStyle/>
          <a:p>
            <a:pPr marL="0" indent="0">
              <a:buNone/>
            </a:pPr>
            <a:r>
              <a:rPr lang="en-US" dirty="0">
                <a:latin typeface="Arial"/>
                <a:cs typeface="Arial"/>
              </a:rPr>
              <a:t>When working near an edge, face the edge on your knees</a:t>
            </a:r>
            <a:endParaRPr lang="en-US" dirty="0"/>
          </a:p>
          <a:p>
            <a:pPr marL="0" indent="0">
              <a:buNone/>
            </a:pPr>
            <a:endParaRPr lang="en-US" dirty="0"/>
          </a:p>
        </p:txBody>
      </p:sp>
      <p:sp>
        <p:nvSpPr>
          <p:cNvPr id="6" name="Rectangle 8">
            <a:extLst>
              <a:ext uri="{FF2B5EF4-FFF2-40B4-BE49-F238E27FC236}">
                <a16:creationId xmlns:a16="http://schemas.microsoft.com/office/drawing/2014/main" id="{6FDBB45D-B0D5-46B5-A32F-6F10111F7F26}"/>
              </a:ext>
            </a:extLst>
          </p:cNvPr>
          <p:cNvSpPr/>
          <p:nvPr/>
        </p:nvSpPr>
        <p:spPr>
          <a:xfrm flipV="1">
            <a:off x="10856171" y="5867951"/>
            <a:ext cx="1335829" cy="1001182"/>
          </a:xfrm>
          <a:custGeom>
            <a:avLst/>
            <a:gdLst>
              <a:gd name="connsiteX0" fmla="*/ 0 w 8362950"/>
              <a:gd name="connsiteY0" fmla="*/ 0 h 589441"/>
              <a:gd name="connsiteX1" fmla="*/ 8362950 w 8362950"/>
              <a:gd name="connsiteY1" fmla="*/ 0 h 589441"/>
              <a:gd name="connsiteX2" fmla="*/ 8362950 w 8362950"/>
              <a:gd name="connsiteY2" fmla="*/ 589441 h 589441"/>
              <a:gd name="connsiteX3" fmla="*/ 0 w 8362950"/>
              <a:gd name="connsiteY3" fmla="*/ 589441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542925 w 8362950"/>
              <a:gd name="connsiteY3" fmla="*/ 589441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2598484 w 8362950"/>
              <a:gd name="connsiteY3" fmla="*/ 570337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3725649 w 8362950"/>
              <a:gd name="connsiteY3" fmla="*/ 588108 h 589441"/>
              <a:gd name="connsiteX4" fmla="*/ 0 w 8362950"/>
              <a:gd name="connsiteY4" fmla="*/ 0 h 589441"/>
              <a:gd name="connsiteX0" fmla="*/ 0 w 8926532"/>
              <a:gd name="connsiteY0" fmla="*/ 0 h 589441"/>
              <a:gd name="connsiteX1" fmla="*/ 8926532 w 8926532"/>
              <a:gd name="connsiteY1" fmla="*/ 0 h 589441"/>
              <a:gd name="connsiteX2" fmla="*/ 8926532 w 8926532"/>
              <a:gd name="connsiteY2" fmla="*/ 589441 h 589441"/>
              <a:gd name="connsiteX3" fmla="*/ 4289231 w 8926532"/>
              <a:gd name="connsiteY3" fmla="*/ 588108 h 589441"/>
              <a:gd name="connsiteX4" fmla="*/ 0 w 8926532"/>
              <a:gd name="connsiteY4" fmla="*/ 0 h 589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26532" h="589441">
                <a:moveTo>
                  <a:pt x="0" y="0"/>
                </a:moveTo>
                <a:lnTo>
                  <a:pt x="8926532" y="0"/>
                </a:lnTo>
                <a:lnTo>
                  <a:pt x="8926532" y="589441"/>
                </a:lnTo>
                <a:lnTo>
                  <a:pt x="4289231" y="588108"/>
                </a:lnTo>
                <a:lnTo>
                  <a:pt x="0" y="0"/>
                </a:lnTo>
                <a:close/>
              </a:path>
            </a:pathLst>
          </a:custGeom>
          <a:solidFill>
            <a:srgbClr val="9921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95B28D5B-A1AA-4C52-BFB5-3F665C8F4EDD}"/>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1157712" y="5867951"/>
            <a:ext cx="1091438" cy="1059943"/>
          </a:xfrm>
          <a:prstGeom prst="rect">
            <a:avLst/>
          </a:prstGeom>
        </p:spPr>
      </p:pic>
      <p:pic>
        <p:nvPicPr>
          <p:cNvPr id="4" name="Picture 7">
            <a:extLst>
              <a:ext uri="{FF2B5EF4-FFF2-40B4-BE49-F238E27FC236}">
                <a16:creationId xmlns:a16="http://schemas.microsoft.com/office/drawing/2014/main" id="{5B400BF5-CFE6-40CD-8C8A-D9F747C6F82A}"/>
              </a:ext>
            </a:extLst>
          </p:cNvPr>
          <p:cNvPicPr>
            <a:picLocks noChangeAspect="1"/>
          </p:cNvPicPr>
          <p:nvPr/>
        </p:nvPicPr>
        <p:blipFill>
          <a:blip r:embed="rId4" cstate="email">
            <a:extLst>
              <a:ext uri="{28A0092B-C50C-407E-A947-70E740481C1C}">
                <a14:useLocalDpi xmlns:a14="http://schemas.microsoft.com/office/drawing/2010/main" val="0"/>
              </a:ext>
            </a:extLst>
          </a:blip>
          <a:srcRect/>
          <a:stretch/>
        </p:blipFill>
        <p:spPr>
          <a:xfrm>
            <a:off x="5528860" y="5813"/>
            <a:ext cx="5104701" cy="6806269"/>
          </a:xfrm>
          <a:prstGeom prst="rect">
            <a:avLst/>
          </a:prstGeom>
        </p:spPr>
      </p:pic>
      <p:sp>
        <p:nvSpPr>
          <p:cNvPr id="9" name="Slide Number Placeholder 3">
            <a:extLst>
              <a:ext uri="{FF2B5EF4-FFF2-40B4-BE49-F238E27FC236}">
                <a16:creationId xmlns:a16="http://schemas.microsoft.com/office/drawing/2014/main" id="{E9464948-281E-4D35-A604-12A64A801EA1}"/>
              </a:ext>
            </a:extLst>
          </p:cNvPr>
          <p:cNvSpPr txBox="1">
            <a:spLocks/>
          </p:cNvSpPr>
          <p:nvPr/>
        </p:nvSpPr>
        <p:spPr>
          <a:xfrm>
            <a:off x="10584088" y="6499015"/>
            <a:ext cx="2743200" cy="365125"/>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8F9186D-BD8E-4EDD-A417-AFA9BA614779}" type="slidenum">
              <a:rPr lang="en-GB" dirty="0" smtClean="0">
                <a:latin typeface="Arial"/>
                <a:cs typeface="Arial"/>
              </a:rPr>
              <a:pPr/>
              <a:t>10</a:t>
            </a:fld>
            <a:endParaRPr lang="en-GB">
              <a:latin typeface="Arial"/>
              <a:cs typeface="Arial"/>
            </a:endParaRPr>
          </a:p>
        </p:txBody>
      </p:sp>
    </p:spTree>
    <p:extLst>
      <p:ext uri="{BB962C8B-B14F-4D97-AF65-F5344CB8AC3E}">
        <p14:creationId xmlns:p14="http://schemas.microsoft.com/office/powerpoint/2010/main" val="9443359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7B0BA5CA-D008-4E56-B188-7C1CAF2CE90B}"/>
              </a:ext>
            </a:extLst>
          </p:cNvPr>
          <p:cNvSpPr>
            <a:spLocks noGrp="1"/>
          </p:cNvSpPr>
          <p:nvPr>
            <p:ph type="subTitle" idx="1"/>
          </p:nvPr>
        </p:nvSpPr>
        <p:spPr>
          <a:xfrm>
            <a:off x="642686" y="681790"/>
            <a:ext cx="4576763" cy="5143500"/>
          </a:xfrm>
        </p:spPr>
        <p:txBody>
          <a:bodyPr lIns="91440" tIns="45720" rIns="91440" bIns="45720" anchor="t">
            <a:normAutofit/>
          </a:bodyPr>
          <a:lstStyle/>
          <a:p>
            <a:pPr>
              <a:buNone/>
            </a:pPr>
            <a:r>
              <a:rPr lang="en-US" b="1">
                <a:latin typeface="Arial"/>
                <a:cs typeface="Arial"/>
              </a:rPr>
              <a:t> </a:t>
            </a:r>
            <a:br>
              <a:rPr lang="en-US" b="1"/>
            </a:br>
            <a:br>
              <a:rPr lang="en-US"/>
            </a:br>
            <a:r>
              <a:rPr lang="en-US">
                <a:latin typeface="Arial"/>
                <a:cs typeface="Arial"/>
              </a:rPr>
              <a:t>Don’t work at height in windy or wet weather or lightning</a:t>
            </a:r>
            <a:br>
              <a:rPr lang="en-US"/>
            </a:br>
            <a:endParaRPr lang="en-US"/>
          </a:p>
          <a:p>
            <a:pPr marL="0" indent="0">
              <a:buNone/>
            </a:pPr>
            <a:endParaRPr lang="en-US"/>
          </a:p>
        </p:txBody>
      </p:sp>
      <p:sp>
        <p:nvSpPr>
          <p:cNvPr id="4" name="Slide Number Placeholder 3">
            <a:extLst>
              <a:ext uri="{FF2B5EF4-FFF2-40B4-BE49-F238E27FC236}">
                <a16:creationId xmlns:a16="http://schemas.microsoft.com/office/drawing/2014/main" id="{AA1D18D3-1F91-4A0F-A77A-0CF0DD0B16ED}"/>
              </a:ext>
            </a:extLst>
          </p:cNvPr>
          <p:cNvSpPr>
            <a:spLocks noGrp="1"/>
          </p:cNvSpPr>
          <p:nvPr>
            <p:ph type="sldNum" sz="quarter" idx="4294967295"/>
          </p:nvPr>
        </p:nvSpPr>
        <p:spPr>
          <a:xfrm>
            <a:off x="9448800" y="6356350"/>
            <a:ext cx="2743200" cy="365125"/>
          </a:xfrm>
          <a:prstGeom prst="rect">
            <a:avLst/>
          </a:prstGeom>
        </p:spPr>
        <p:txBody>
          <a:bodyPr/>
          <a:lstStyle/>
          <a:p>
            <a:fld id="{E8F9186D-BD8E-4EDD-A417-AFA9BA614779}" type="slidenum">
              <a:rPr lang="en-GB" smtClean="0"/>
              <a:t>11</a:t>
            </a:fld>
            <a:endParaRPr lang="en-GB"/>
          </a:p>
        </p:txBody>
      </p:sp>
      <p:pic>
        <p:nvPicPr>
          <p:cNvPr id="3076" name="Picture 4" descr="Water Droplets on Glass Panel">
            <a:extLst>
              <a:ext uri="{FF2B5EF4-FFF2-40B4-BE49-F238E27FC236}">
                <a16:creationId xmlns:a16="http://schemas.microsoft.com/office/drawing/2014/main" id="{B7C5115A-B784-4414-8040-E5C40560A4EF}"/>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777542" y="101015"/>
            <a:ext cx="5029200" cy="3152274"/>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Palm Trees, Wind, Windy, Weather, Nature">
            <a:extLst>
              <a:ext uri="{FF2B5EF4-FFF2-40B4-BE49-F238E27FC236}">
                <a16:creationId xmlns:a16="http://schemas.microsoft.com/office/drawing/2014/main" id="{74432025-FF5E-4EF7-BA01-DDE670EEBC40}"/>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463994" y="3310682"/>
            <a:ext cx="4940968" cy="3287127"/>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Lightning, Clouds, Storm, Silhouette, Lightning Bolt">
            <a:extLst>
              <a:ext uri="{FF2B5EF4-FFF2-40B4-BE49-F238E27FC236}">
                <a16:creationId xmlns:a16="http://schemas.microsoft.com/office/drawing/2014/main" id="{6E8DBA02-9AF1-41CD-98D7-A526FD9E9BCF}"/>
              </a:ext>
            </a:extLst>
          </p:cNvPr>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5782486" y="3305360"/>
            <a:ext cx="5029202" cy="329690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8">
            <a:extLst>
              <a:ext uri="{FF2B5EF4-FFF2-40B4-BE49-F238E27FC236}">
                <a16:creationId xmlns:a16="http://schemas.microsoft.com/office/drawing/2014/main" id="{50B44533-4893-4F99-BBB7-C25F52ECB7F6}"/>
              </a:ext>
            </a:extLst>
          </p:cNvPr>
          <p:cNvSpPr/>
          <p:nvPr/>
        </p:nvSpPr>
        <p:spPr>
          <a:xfrm flipV="1">
            <a:off x="10856171" y="5867951"/>
            <a:ext cx="1335829" cy="1001182"/>
          </a:xfrm>
          <a:custGeom>
            <a:avLst/>
            <a:gdLst>
              <a:gd name="connsiteX0" fmla="*/ 0 w 8362950"/>
              <a:gd name="connsiteY0" fmla="*/ 0 h 589441"/>
              <a:gd name="connsiteX1" fmla="*/ 8362950 w 8362950"/>
              <a:gd name="connsiteY1" fmla="*/ 0 h 589441"/>
              <a:gd name="connsiteX2" fmla="*/ 8362950 w 8362950"/>
              <a:gd name="connsiteY2" fmla="*/ 589441 h 589441"/>
              <a:gd name="connsiteX3" fmla="*/ 0 w 8362950"/>
              <a:gd name="connsiteY3" fmla="*/ 589441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542925 w 8362950"/>
              <a:gd name="connsiteY3" fmla="*/ 589441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2598484 w 8362950"/>
              <a:gd name="connsiteY3" fmla="*/ 570337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3725649 w 8362950"/>
              <a:gd name="connsiteY3" fmla="*/ 588108 h 589441"/>
              <a:gd name="connsiteX4" fmla="*/ 0 w 8362950"/>
              <a:gd name="connsiteY4" fmla="*/ 0 h 589441"/>
              <a:gd name="connsiteX0" fmla="*/ 0 w 8926532"/>
              <a:gd name="connsiteY0" fmla="*/ 0 h 589441"/>
              <a:gd name="connsiteX1" fmla="*/ 8926532 w 8926532"/>
              <a:gd name="connsiteY1" fmla="*/ 0 h 589441"/>
              <a:gd name="connsiteX2" fmla="*/ 8926532 w 8926532"/>
              <a:gd name="connsiteY2" fmla="*/ 589441 h 589441"/>
              <a:gd name="connsiteX3" fmla="*/ 4289231 w 8926532"/>
              <a:gd name="connsiteY3" fmla="*/ 588108 h 589441"/>
              <a:gd name="connsiteX4" fmla="*/ 0 w 8926532"/>
              <a:gd name="connsiteY4" fmla="*/ 0 h 589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26532" h="589441">
                <a:moveTo>
                  <a:pt x="0" y="0"/>
                </a:moveTo>
                <a:lnTo>
                  <a:pt x="8926532" y="0"/>
                </a:lnTo>
                <a:lnTo>
                  <a:pt x="8926532" y="589441"/>
                </a:lnTo>
                <a:lnTo>
                  <a:pt x="4289231" y="588108"/>
                </a:lnTo>
                <a:lnTo>
                  <a:pt x="0" y="0"/>
                </a:lnTo>
                <a:close/>
              </a:path>
            </a:pathLst>
          </a:custGeom>
          <a:solidFill>
            <a:srgbClr val="9921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2F534E83-32AF-4E3E-B329-DD55B5582C56}"/>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11157712" y="5867951"/>
            <a:ext cx="1091438" cy="1059943"/>
          </a:xfrm>
          <a:prstGeom prst="rect">
            <a:avLst/>
          </a:prstGeom>
        </p:spPr>
      </p:pic>
      <p:sp>
        <p:nvSpPr>
          <p:cNvPr id="5" name="Slide Number Placeholder 3">
            <a:extLst>
              <a:ext uri="{FF2B5EF4-FFF2-40B4-BE49-F238E27FC236}">
                <a16:creationId xmlns:a16="http://schemas.microsoft.com/office/drawing/2014/main" id="{77C9C396-24A9-468F-A1C9-F12018DDC896}"/>
              </a:ext>
            </a:extLst>
          </p:cNvPr>
          <p:cNvSpPr txBox="1">
            <a:spLocks/>
          </p:cNvSpPr>
          <p:nvPr/>
        </p:nvSpPr>
        <p:spPr>
          <a:xfrm>
            <a:off x="10469378" y="6564563"/>
            <a:ext cx="2743200" cy="365125"/>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8F9186D-BD8E-4EDD-A417-AFA9BA614779}" type="slidenum">
              <a:rPr lang="en-GB" dirty="0" smtClean="0">
                <a:latin typeface="Arial"/>
                <a:cs typeface="Arial"/>
              </a:rPr>
              <a:pPr/>
              <a:t>11</a:t>
            </a:fld>
            <a:endParaRPr lang="en-GB">
              <a:latin typeface="Arial"/>
              <a:cs typeface="Arial"/>
            </a:endParaRPr>
          </a:p>
        </p:txBody>
      </p:sp>
    </p:spTree>
    <p:extLst>
      <p:ext uri="{BB962C8B-B14F-4D97-AF65-F5344CB8AC3E}">
        <p14:creationId xmlns:p14="http://schemas.microsoft.com/office/powerpoint/2010/main" val="42288906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8">
            <a:extLst>
              <a:ext uri="{FF2B5EF4-FFF2-40B4-BE49-F238E27FC236}">
                <a16:creationId xmlns:a16="http://schemas.microsoft.com/office/drawing/2014/main" id="{673300E4-2A22-4986-8CF2-BA0890B3DF96}"/>
              </a:ext>
            </a:extLst>
          </p:cNvPr>
          <p:cNvPicPr>
            <a:picLocks noChangeAspect="1"/>
          </p:cNvPicPr>
          <p:nvPr/>
        </p:nvPicPr>
        <p:blipFill>
          <a:blip r:embed="rId3" cstate="email">
            <a:extLst>
              <a:ext uri="{28A0092B-C50C-407E-A947-70E740481C1C}">
                <a14:useLocalDpi xmlns:a14="http://schemas.microsoft.com/office/drawing/2010/main" val="0"/>
              </a:ext>
            </a:extLst>
          </a:blip>
          <a:srcRect/>
          <a:stretch/>
        </p:blipFill>
        <p:spPr>
          <a:xfrm>
            <a:off x="4211105" y="1041408"/>
            <a:ext cx="7780314" cy="5184258"/>
          </a:xfrm>
          <a:prstGeom prst="rect">
            <a:avLst/>
          </a:prstGeom>
        </p:spPr>
      </p:pic>
      <p:sp>
        <p:nvSpPr>
          <p:cNvPr id="4" name="Subtitle 3">
            <a:extLst>
              <a:ext uri="{FF2B5EF4-FFF2-40B4-BE49-F238E27FC236}">
                <a16:creationId xmlns:a16="http://schemas.microsoft.com/office/drawing/2014/main" id="{92ACB113-7963-4F54-83EB-E33CF29F5D56}"/>
              </a:ext>
            </a:extLst>
          </p:cNvPr>
          <p:cNvSpPr>
            <a:spLocks noGrp="1"/>
          </p:cNvSpPr>
          <p:nvPr>
            <p:ph type="subTitle" idx="1"/>
          </p:nvPr>
        </p:nvSpPr>
        <p:spPr>
          <a:xfrm>
            <a:off x="132182" y="2116761"/>
            <a:ext cx="4517288" cy="2858728"/>
          </a:xfrm>
        </p:spPr>
        <p:txBody>
          <a:bodyPr lIns="91440" tIns="45720" rIns="91440" bIns="45720" anchor="t">
            <a:normAutofit/>
          </a:bodyPr>
          <a:lstStyle/>
          <a:p>
            <a:r>
              <a:rPr lang="en-US" sz="6000">
                <a:latin typeface="Arial"/>
                <a:cs typeface="Arial"/>
              </a:rPr>
              <a:t>Protecting people if they fall</a:t>
            </a:r>
          </a:p>
          <a:p>
            <a:endParaRPr lang="en-US"/>
          </a:p>
        </p:txBody>
      </p:sp>
      <p:sp>
        <p:nvSpPr>
          <p:cNvPr id="7" name="Rectangle 8">
            <a:extLst>
              <a:ext uri="{FF2B5EF4-FFF2-40B4-BE49-F238E27FC236}">
                <a16:creationId xmlns:a16="http://schemas.microsoft.com/office/drawing/2014/main" id="{7C47F536-E4F5-4F78-AE82-14F3843967E7}"/>
              </a:ext>
            </a:extLst>
          </p:cNvPr>
          <p:cNvSpPr/>
          <p:nvPr/>
        </p:nvSpPr>
        <p:spPr>
          <a:xfrm flipV="1">
            <a:off x="10856171" y="5867951"/>
            <a:ext cx="1335829" cy="1001182"/>
          </a:xfrm>
          <a:custGeom>
            <a:avLst/>
            <a:gdLst>
              <a:gd name="connsiteX0" fmla="*/ 0 w 8362950"/>
              <a:gd name="connsiteY0" fmla="*/ 0 h 589441"/>
              <a:gd name="connsiteX1" fmla="*/ 8362950 w 8362950"/>
              <a:gd name="connsiteY1" fmla="*/ 0 h 589441"/>
              <a:gd name="connsiteX2" fmla="*/ 8362950 w 8362950"/>
              <a:gd name="connsiteY2" fmla="*/ 589441 h 589441"/>
              <a:gd name="connsiteX3" fmla="*/ 0 w 8362950"/>
              <a:gd name="connsiteY3" fmla="*/ 589441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542925 w 8362950"/>
              <a:gd name="connsiteY3" fmla="*/ 589441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2598484 w 8362950"/>
              <a:gd name="connsiteY3" fmla="*/ 570337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3725649 w 8362950"/>
              <a:gd name="connsiteY3" fmla="*/ 588108 h 589441"/>
              <a:gd name="connsiteX4" fmla="*/ 0 w 8362950"/>
              <a:gd name="connsiteY4" fmla="*/ 0 h 589441"/>
              <a:gd name="connsiteX0" fmla="*/ 0 w 8926532"/>
              <a:gd name="connsiteY0" fmla="*/ 0 h 589441"/>
              <a:gd name="connsiteX1" fmla="*/ 8926532 w 8926532"/>
              <a:gd name="connsiteY1" fmla="*/ 0 h 589441"/>
              <a:gd name="connsiteX2" fmla="*/ 8926532 w 8926532"/>
              <a:gd name="connsiteY2" fmla="*/ 589441 h 589441"/>
              <a:gd name="connsiteX3" fmla="*/ 4289231 w 8926532"/>
              <a:gd name="connsiteY3" fmla="*/ 588108 h 589441"/>
              <a:gd name="connsiteX4" fmla="*/ 0 w 8926532"/>
              <a:gd name="connsiteY4" fmla="*/ 0 h 589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26532" h="589441">
                <a:moveTo>
                  <a:pt x="0" y="0"/>
                </a:moveTo>
                <a:lnTo>
                  <a:pt x="8926532" y="0"/>
                </a:lnTo>
                <a:lnTo>
                  <a:pt x="8926532" y="589441"/>
                </a:lnTo>
                <a:lnTo>
                  <a:pt x="4289231" y="588108"/>
                </a:lnTo>
                <a:lnTo>
                  <a:pt x="0" y="0"/>
                </a:lnTo>
                <a:close/>
              </a:path>
            </a:pathLst>
          </a:custGeom>
          <a:solidFill>
            <a:srgbClr val="9921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2C2A48DA-887B-489E-9F25-27D7F79ED5EC}"/>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1157712" y="5867951"/>
            <a:ext cx="1091438" cy="1059943"/>
          </a:xfrm>
          <a:prstGeom prst="rect">
            <a:avLst/>
          </a:prstGeom>
        </p:spPr>
      </p:pic>
      <p:sp>
        <p:nvSpPr>
          <p:cNvPr id="9" name="Slide Number Placeholder 3">
            <a:extLst>
              <a:ext uri="{FF2B5EF4-FFF2-40B4-BE49-F238E27FC236}">
                <a16:creationId xmlns:a16="http://schemas.microsoft.com/office/drawing/2014/main" id="{B2B68C8D-4EFC-44A4-821F-F0A899270A0D}"/>
              </a:ext>
            </a:extLst>
          </p:cNvPr>
          <p:cNvSpPr txBox="1">
            <a:spLocks/>
          </p:cNvSpPr>
          <p:nvPr/>
        </p:nvSpPr>
        <p:spPr>
          <a:xfrm>
            <a:off x="10485765" y="6499015"/>
            <a:ext cx="2743200" cy="365125"/>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8F9186D-BD8E-4EDD-A417-AFA9BA614779}" type="slidenum">
              <a:rPr lang="en-GB" dirty="0" smtClean="0">
                <a:latin typeface="Arial"/>
                <a:cs typeface="Arial"/>
              </a:rPr>
              <a:pPr/>
              <a:t>12</a:t>
            </a:fld>
            <a:endParaRPr lang="en-GB">
              <a:latin typeface="Arial"/>
              <a:cs typeface="Arial"/>
            </a:endParaRPr>
          </a:p>
        </p:txBody>
      </p:sp>
    </p:spTree>
    <p:extLst>
      <p:ext uri="{BB962C8B-B14F-4D97-AF65-F5344CB8AC3E}">
        <p14:creationId xmlns:p14="http://schemas.microsoft.com/office/powerpoint/2010/main" val="210558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a:extLst>
              <a:ext uri="{FF2B5EF4-FFF2-40B4-BE49-F238E27FC236}">
                <a16:creationId xmlns:a16="http://schemas.microsoft.com/office/drawing/2014/main" id="{034D530B-B938-48A2-A8ED-728D2550A6F2}"/>
              </a:ext>
            </a:extLst>
          </p:cNvPr>
          <p:cNvSpPr>
            <a:spLocks noGrp="1"/>
          </p:cNvSpPr>
          <p:nvPr>
            <p:ph type="subTitle" idx="1"/>
          </p:nvPr>
        </p:nvSpPr>
        <p:spPr>
          <a:xfrm>
            <a:off x="112567" y="1724892"/>
            <a:ext cx="4576763" cy="5143500"/>
          </a:xfrm>
        </p:spPr>
        <p:txBody>
          <a:bodyPr lIns="91440" tIns="45720" rIns="91440" bIns="45720" anchor="t">
            <a:normAutofit/>
          </a:bodyPr>
          <a:lstStyle/>
          <a:p>
            <a:pPr marL="0" indent="0">
              <a:buNone/>
            </a:pPr>
            <a:br>
              <a:rPr lang="en-US" dirty="0"/>
            </a:br>
            <a:r>
              <a:rPr lang="en-US" dirty="0">
                <a:latin typeface="Arial"/>
                <a:cs typeface="Arial"/>
              </a:rPr>
              <a:t>Wear a harness and lanyard </a:t>
            </a:r>
            <a:br>
              <a:rPr lang="en-US" dirty="0"/>
            </a:br>
            <a:br>
              <a:rPr lang="en-US" dirty="0"/>
            </a:br>
            <a:r>
              <a:rPr lang="en-US" dirty="0">
                <a:latin typeface="Arial"/>
                <a:cs typeface="Arial"/>
              </a:rPr>
              <a:t>Trained how to use it</a:t>
            </a:r>
            <a:br>
              <a:rPr lang="en-US" dirty="0"/>
            </a:br>
            <a:endParaRPr lang="en-US" dirty="0"/>
          </a:p>
          <a:p>
            <a:pPr marL="0" indent="0">
              <a:buNone/>
            </a:pPr>
            <a:endParaRPr lang="en-US" dirty="0"/>
          </a:p>
        </p:txBody>
      </p:sp>
      <p:pic>
        <p:nvPicPr>
          <p:cNvPr id="3" name="Picture 3" descr="Icon&#10;&#10;Description automatically generated">
            <a:extLst>
              <a:ext uri="{FF2B5EF4-FFF2-40B4-BE49-F238E27FC236}">
                <a16:creationId xmlns:a16="http://schemas.microsoft.com/office/drawing/2014/main" id="{B7295C8C-69AE-4771-BFEB-7CFB3B07D6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6229" y="3903407"/>
            <a:ext cx="1714500" cy="1714500"/>
          </a:xfrm>
          <a:prstGeom prst="rect">
            <a:avLst/>
          </a:prstGeom>
        </p:spPr>
      </p:pic>
      <p:pic>
        <p:nvPicPr>
          <p:cNvPr id="4" name="Picture 4" descr="A picture containing person, outdoor&#10;&#10;Description automatically generated">
            <a:extLst>
              <a:ext uri="{FF2B5EF4-FFF2-40B4-BE49-F238E27FC236}">
                <a16:creationId xmlns:a16="http://schemas.microsoft.com/office/drawing/2014/main" id="{555356A5-9CB9-4C10-86DE-6A961BE4B58E}"/>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4565971" y="620291"/>
            <a:ext cx="7382814" cy="5622844"/>
          </a:xfrm>
          <a:prstGeom prst="rect">
            <a:avLst/>
          </a:prstGeom>
        </p:spPr>
      </p:pic>
      <p:sp>
        <p:nvSpPr>
          <p:cNvPr id="7" name="Rectangle 8">
            <a:extLst>
              <a:ext uri="{FF2B5EF4-FFF2-40B4-BE49-F238E27FC236}">
                <a16:creationId xmlns:a16="http://schemas.microsoft.com/office/drawing/2014/main" id="{976430CC-60B2-4D87-A5D6-02537C7AEF33}"/>
              </a:ext>
            </a:extLst>
          </p:cNvPr>
          <p:cNvSpPr/>
          <p:nvPr/>
        </p:nvSpPr>
        <p:spPr>
          <a:xfrm flipV="1">
            <a:off x="10856171" y="5867951"/>
            <a:ext cx="1335829" cy="1001182"/>
          </a:xfrm>
          <a:custGeom>
            <a:avLst/>
            <a:gdLst>
              <a:gd name="connsiteX0" fmla="*/ 0 w 8362950"/>
              <a:gd name="connsiteY0" fmla="*/ 0 h 589441"/>
              <a:gd name="connsiteX1" fmla="*/ 8362950 w 8362950"/>
              <a:gd name="connsiteY1" fmla="*/ 0 h 589441"/>
              <a:gd name="connsiteX2" fmla="*/ 8362950 w 8362950"/>
              <a:gd name="connsiteY2" fmla="*/ 589441 h 589441"/>
              <a:gd name="connsiteX3" fmla="*/ 0 w 8362950"/>
              <a:gd name="connsiteY3" fmla="*/ 589441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542925 w 8362950"/>
              <a:gd name="connsiteY3" fmla="*/ 589441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2598484 w 8362950"/>
              <a:gd name="connsiteY3" fmla="*/ 570337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3725649 w 8362950"/>
              <a:gd name="connsiteY3" fmla="*/ 588108 h 589441"/>
              <a:gd name="connsiteX4" fmla="*/ 0 w 8362950"/>
              <a:gd name="connsiteY4" fmla="*/ 0 h 589441"/>
              <a:gd name="connsiteX0" fmla="*/ 0 w 8926532"/>
              <a:gd name="connsiteY0" fmla="*/ 0 h 589441"/>
              <a:gd name="connsiteX1" fmla="*/ 8926532 w 8926532"/>
              <a:gd name="connsiteY1" fmla="*/ 0 h 589441"/>
              <a:gd name="connsiteX2" fmla="*/ 8926532 w 8926532"/>
              <a:gd name="connsiteY2" fmla="*/ 589441 h 589441"/>
              <a:gd name="connsiteX3" fmla="*/ 4289231 w 8926532"/>
              <a:gd name="connsiteY3" fmla="*/ 588108 h 589441"/>
              <a:gd name="connsiteX4" fmla="*/ 0 w 8926532"/>
              <a:gd name="connsiteY4" fmla="*/ 0 h 589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26532" h="589441">
                <a:moveTo>
                  <a:pt x="0" y="0"/>
                </a:moveTo>
                <a:lnTo>
                  <a:pt x="8926532" y="0"/>
                </a:lnTo>
                <a:lnTo>
                  <a:pt x="8926532" y="589441"/>
                </a:lnTo>
                <a:lnTo>
                  <a:pt x="4289231" y="588108"/>
                </a:lnTo>
                <a:lnTo>
                  <a:pt x="0" y="0"/>
                </a:lnTo>
                <a:close/>
              </a:path>
            </a:pathLst>
          </a:custGeom>
          <a:solidFill>
            <a:srgbClr val="9921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683D074F-2E96-4509-AA2E-76AA81F787F7}"/>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11157712" y="5867951"/>
            <a:ext cx="1091438" cy="1059943"/>
          </a:xfrm>
          <a:prstGeom prst="rect">
            <a:avLst/>
          </a:prstGeom>
        </p:spPr>
      </p:pic>
      <p:sp>
        <p:nvSpPr>
          <p:cNvPr id="10" name="Slide Number Placeholder 3">
            <a:extLst>
              <a:ext uri="{FF2B5EF4-FFF2-40B4-BE49-F238E27FC236}">
                <a16:creationId xmlns:a16="http://schemas.microsoft.com/office/drawing/2014/main" id="{36B470B9-32FD-4A88-B180-654C0D1CFBB2}"/>
              </a:ext>
            </a:extLst>
          </p:cNvPr>
          <p:cNvSpPr txBox="1">
            <a:spLocks/>
          </p:cNvSpPr>
          <p:nvPr/>
        </p:nvSpPr>
        <p:spPr>
          <a:xfrm>
            <a:off x="10485765" y="6499015"/>
            <a:ext cx="2743200" cy="365125"/>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8F9186D-BD8E-4EDD-A417-AFA9BA614779}" type="slidenum">
              <a:rPr lang="en-GB" dirty="0" smtClean="0">
                <a:latin typeface="Arial"/>
                <a:cs typeface="Arial"/>
              </a:rPr>
              <a:pPr/>
              <a:t>13</a:t>
            </a:fld>
            <a:endParaRPr lang="en-GB">
              <a:latin typeface="Arial"/>
              <a:cs typeface="Arial"/>
            </a:endParaRPr>
          </a:p>
        </p:txBody>
      </p:sp>
    </p:spTree>
    <p:extLst>
      <p:ext uri="{BB962C8B-B14F-4D97-AF65-F5344CB8AC3E}">
        <p14:creationId xmlns:p14="http://schemas.microsoft.com/office/powerpoint/2010/main" val="4818943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77DB3271-9B86-493A-8FFD-C0063F98351D}"/>
              </a:ext>
            </a:extLst>
          </p:cNvPr>
          <p:cNvSpPr>
            <a:spLocks noGrp="1"/>
          </p:cNvSpPr>
          <p:nvPr>
            <p:ph type="subTitle" idx="1"/>
          </p:nvPr>
        </p:nvSpPr>
        <p:spPr>
          <a:xfrm>
            <a:off x="529599" y="6273817"/>
            <a:ext cx="11134726" cy="828675"/>
          </a:xfrm>
        </p:spPr>
        <p:txBody>
          <a:bodyPr lIns="91440" tIns="45720" rIns="91440" bIns="45720" anchor="t">
            <a:normAutofit/>
          </a:bodyPr>
          <a:lstStyle/>
          <a:p>
            <a:pPr algn="ctr">
              <a:buNone/>
            </a:pPr>
            <a:r>
              <a:rPr lang="en-US" dirty="0">
                <a:latin typeface="Arial"/>
                <a:cs typeface="Arial"/>
              </a:rPr>
              <a:t>Know where to secure the clip</a:t>
            </a:r>
            <a:endParaRPr lang="en-US" dirty="0">
              <a:cs typeface="Arial"/>
            </a:endParaRPr>
          </a:p>
          <a:p>
            <a:pPr marL="0" indent="0">
              <a:buNone/>
            </a:pPr>
            <a:endParaRPr lang="en-US" dirty="0"/>
          </a:p>
        </p:txBody>
      </p:sp>
      <p:pic>
        <p:nvPicPr>
          <p:cNvPr id="5" name="Picture 5">
            <a:extLst>
              <a:ext uri="{FF2B5EF4-FFF2-40B4-BE49-F238E27FC236}">
                <a16:creationId xmlns:a16="http://schemas.microsoft.com/office/drawing/2014/main" id="{A4E227B0-EEA4-4808-AD60-4DA46F518112}"/>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470581" y="649891"/>
            <a:ext cx="7275135" cy="5505164"/>
          </a:xfrm>
          <a:prstGeom prst="rect">
            <a:avLst/>
          </a:prstGeom>
        </p:spPr>
      </p:pic>
      <p:sp>
        <p:nvSpPr>
          <p:cNvPr id="7" name="Rectangle 8">
            <a:extLst>
              <a:ext uri="{FF2B5EF4-FFF2-40B4-BE49-F238E27FC236}">
                <a16:creationId xmlns:a16="http://schemas.microsoft.com/office/drawing/2014/main" id="{FAD2B1CA-BA93-4597-9776-C3D2CB260E53}"/>
              </a:ext>
            </a:extLst>
          </p:cNvPr>
          <p:cNvSpPr/>
          <p:nvPr/>
        </p:nvSpPr>
        <p:spPr>
          <a:xfrm flipV="1">
            <a:off x="10856171" y="5867951"/>
            <a:ext cx="1335829" cy="1001182"/>
          </a:xfrm>
          <a:custGeom>
            <a:avLst/>
            <a:gdLst>
              <a:gd name="connsiteX0" fmla="*/ 0 w 8362950"/>
              <a:gd name="connsiteY0" fmla="*/ 0 h 589441"/>
              <a:gd name="connsiteX1" fmla="*/ 8362950 w 8362950"/>
              <a:gd name="connsiteY1" fmla="*/ 0 h 589441"/>
              <a:gd name="connsiteX2" fmla="*/ 8362950 w 8362950"/>
              <a:gd name="connsiteY2" fmla="*/ 589441 h 589441"/>
              <a:gd name="connsiteX3" fmla="*/ 0 w 8362950"/>
              <a:gd name="connsiteY3" fmla="*/ 589441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542925 w 8362950"/>
              <a:gd name="connsiteY3" fmla="*/ 589441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2598484 w 8362950"/>
              <a:gd name="connsiteY3" fmla="*/ 570337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3725649 w 8362950"/>
              <a:gd name="connsiteY3" fmla="*/ 588108 h 589441"/>
              <a:gd name="connsiteX4" fmla="*/ 0 w 8362950"/>
              <a:gd name="connsiteY4" fmla="*/ 0 h 589441"/>
              <a:gd name="connsiteX0" fmla="*/ 0 w 8926532"/>
              <a:gd name="connsiteY0" fmla="*/ 0 h 589441"/>
              <a:gd name="connsiteX1" fmla="*/ 8926532 w 8926532"/>
              <a:gd name="connsiteY1" fmla="*/ 0 h 589441"/>
              <a:gd name="connsiteX2" fmla="*/ 8926532 w 8926532"/>
              <a:gd name="connsiteY2" fmla="*/ 589441 h 589441"/>
              <a:gd name="connsiteX3" fmla="*/ 4289231 w 8926532"/>
              <a:gd name="connsiteY3" fmla="*/ 588108 h 589441"/>
              <a:gd name="connsiteX4" fmla="*/ 0 w 8926532"/>
              <a:gd name="connsiteY4" fmla="*/ 0 h 589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26532" h="589441">
                <a:moveTo>
                  <a:pt x="0" y="0"/>
                </a:moveTo>
                <a:lnTo>
                  <a:pt x="8926532" y="0"/>
                </a:lnTo>
                <a:lnTo>
                  <a:pt x="8926532" y="589441"/>
                </a:lnTo>
                <a:lnTo>
                  <a:pt x="4289231" y="588108"/>
                </a:lnTo>
                <a:lnTo>
                  <a:pt x="0" y="0"/>
                </a:lnTo>
                <a:close/>
              </a:path>
            </a:pathLst>
          </a:custGeom>
          <a:solidFill>
            <a:srgbClr val="9921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1EAF71E8-2AFA-43BC-81E0-E708EC6A654B}"/>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1157712" y="5867951"/>
            <a:ext cx="1091438" cy="1059943"/>
          </a:xfrm>
          <a:prstGeom prst="rect">
            <a:avLst/>
          </a:prstGeom>
        </p:spPr>
      </p:pic>
      <p:sp>
        <p:nvSpPr>
          <p:cNvPr id="4" name="Slide Number Placeholder 3">
            <a:extLst>
              <a:ext uri="{FF2B5EF4-FFF2-40B4-BE49-F238E27FC236}">
                <a16:creationId xmlns:a16="http://schemas.microsoft.com/office/drawing/2014/main" id="{095E2A44-0773-4181-85AA-DF0EDBF49BB2}"/>
              </a:ext>
            </a:extLst>
          </p:cNvPr>
          <p:cNvSpPr txBox="1">
            <a:spLocks/>
          </p:cNvSpPr>
          <p:nvPr/>
        </p:nvSpPr>
        <p:spPr>
          <a:xfrm>
            <a:off x="10485765" y="6499015"/>
            <a:ext cx="2743200" cy="365125"/>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8F9186D-BD8E-4EDD-A417-AFA9BA614779}" type="slidenum">
              <a:rPr lang="en-GB" dirty="0" smtClean="0">
                <a:latin typeface="Arial"/>
                <a:cs typeface="Arial"/>
              </a:rPr>
              <a:pPr/>
              <a:t>14</a:t>
            </a:fld>
            <a:endParaRPr lang="en-GB">
              <a:latin typeface="Arial"/>
              <a:cs typeface="Arial"/>
            </a:endParaRPr>
          </a:p>
        </p:txBody>
      </p:sp>
    </p:spTree>
    <p:extLst>
      <p:ext uri="{BB962C8B-B14F-4D97-AF65-F5344CB8AC3E}">
        <p14:creationId xmlns:p14="http://schemas.microsoft.com/office/powerpoint/2010/main" val="41627530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a:extLst>
              <a:ext uri="{FF2B5EF4-FFF2-40B4-BE49-F238E27FC236}">
                <a16:creationId xmlns:a16="http://schemas.microsoft.com/office/drawing/2014/main" id="{61324788-1142-461D-AD00-E2614624065A}"/>
              </a:ext>
            </a:extLst>
          </p:cNvPr>
          <p:cNvPicPr>
            <a:picLocks noChangeAspect="1"/>
          </p:cNvPicPr>
          <p:nvPr/>
        </p:nvPicPr>
        <p:blipFill>
          <a:blip r:embed="rId3" cstate="email">
            <a:extLst>
              <a:ext uri="{28A0092B-C50C-407E-A947-70E740481C1C}">
                <a14:useLocalDpi xmlns:a14="http://schemas.microsoft.com/office/drawing/2010/main" val="0"/>
              </a:ext>
            </a:extLst>
          </a:blip>
          <a:srcRect/>
          <a:stretch/>
        </p:blipFill>
        <p:spPr>
          <a:xfrm>
            <a:off x="4144608" y="926566"/>
            <a:ext cx="7918267" cy="5278845"/>
          </a:xfrm>
          <a:prstGeom prst="rect">
            <a:avLst/>
          </a:prstGeom>
        </p:spPr>
      </p:pic>
      <p:sp>
        <p:nvSpPr>
          <p:cNvPr id="8" name="Subtitle 7">
            <a:extLst>
              <a:ext uri="{FF2B5EF4-FFF2-40B4-BE49-F238E27FC236}">
                <a16:creationId xmlns:a16="http://schemas.microsoft.com/office/drawing/2014/main" id="{FDC40BC5-1E67-4BB6-94F1-746C4ED1502C}"/>
              </a:ext>
            </a:extLst>
          </p:cNvPr>
          <p:cNvSpPr>
            <a:spLocks noGrp="1"/>
          </p:cNvSpPr>
          <p:nvPr>
            <p:ph type="subTitle" idx="1"/>
          </p:nvPr>
        </p:nvSpPr>
        <p:spPr>
          <a:xfrm>
            <a:off x="324277" y="1522288"/>
            <a:ext cx="3495369" cy="5143500"/>
          </a:xfrm>
        </p:spPr>
        <p:txBody>
          <a:bodyPr lIns="91440" tIns="45720" rIns="91440" bIns="45720" anchor="t">
            <a:normAutofit/>
          </a:bodyPr>
          <a:lstStyle/>
          <a:p>
            <a:pPr marL="0" indent="0">
              <a:buNone/>
            </a:pPr>
            <a:br>
              <a:rPr lang="en-US" dirty="0"/>
            </a:br>
            <a:r>
              <a:rPr lang="en-US" dirty="0"/>
              <a:t>Use </a:t>
            </a:r>
          </a:p>
          <a:p>
            <a:pPr marL="0" indent="0">
              <a:buNone/>
            </a:pPr>
            <a:r>
              <a:rPr lang="en-US" dirty="0">
                <a:latin typeface="Arial"/>
                <a:cs typeface="Arial"/>
              </a:rPr>
              <a:t>Safety nets </a:t>
            </a:r>
            <a:r>
              <a:rPr lang="en-US" dirty="0"/>
              <a:t>o</a:t>
            </a:r>
            <a:r>
              <a:rPr lang="en-US" dirty="0">
                <a:latin typeface="Arial"/>
                <a:cs typeface="Arial"/>
              </a:rPr>
              <a:t>r </a:t>
            </a:r>
          </a:p>
          <a:p>
            <a:pPr marL="0" indent="0">
              <a:buNone/>
            </a:pPr>
            <a:r>
              <a:rPr lang="en-US" dirty="0">
                <a:latin typeface="Arial"/>
                <a:cs typeface="Arial"/>
              </a:rPr>
              <a:t>Fall-arrest mats </a:t>
            </a:r>
            <a:endParaRPr lang="en-US" dirty="0"/>
          </a:p>
          <a:p>
            <a:pPr marL="0" indent="0">
              <a:buNone/>
            </a:pPr>
            <a:r>
              <a:rPr lang="en-US" dirty="0"/>
              <a:t>d</a:t>
            </a:r>
            <a:r>
              <a:rPr lang="en-US" dirty="0">
                <a:latin typeface="Arial"/>
                <a:cs typeface="Arial"/>
              </a:rPr>
              <a:t>irectly under where you are working</a:t>
            </a:r>
            <a:endParaRPr lang="en-US" dirty="0"/>
          </a:p>
          <a:p>
            <a:pPr marL="0" indent="0">
              <a:buNone/>
            </a:pPr>
            <a:endParaRPr lang="en-US" dirty="0"/>
          </a:p>
        </p:txBody>
      </p:sp>
      <p:sp>
        <p:nvSpPr>
          <p:cNvPr id="6" name="Rectangle 8">
            <a:extLst>
              <a:ext uri="{FF2B5EF4-FFF2-40B4-BE49-F238E27FC236}">
                <a16:creationId xmlns:a16="http://schemas.microsoft.com/office/drawing/2014/main" id="{054AF1AD-57ED-4F99-B087-759E7551F700}"/>
              </a:ext>
            </a:extLst>
          </p:cNvPr>
          <p:cNvSpPr/>
          <p:nvPr/>
        </p:nvSpPr>
        <p:spPr>
          <a:xfrm flipV="1">
            <a:off x="10856171" y="5867951"/>
            <a:ext cx="1335829" cy="1001182"/>
          </a:xfrm>
          <a:custGeom>
            <a:avLst/>
            <a:gdLst>
              <a:gd name="connsiteX0" fmla="*/ 0 w 8362950"/>
              <a:gd name="connsiteY0" fmla="*/ 0 h 589441"/>
              <a:gd name="connsiteX1" fmla="*/ 8362950 w 8362950"/>
              <a:gd name="connsiteY1" fmla="*/ 0 h 589441"/>
              <a:gd name="connsiteX2" fmla="*/ 8362950 w 8362950"/>
              <a:gd name="connsiteY2" fmla="*/ 589441 h 589441"/>
              <a:gd name="connsiteX3" fmla="*/ 0 w 8362950"/>
              <a:gd name="connsiteY3" fmla="*/ 589441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542925 w 8362950"/>
              <a:gd name="connsiteY3" fmla="*/ 589441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2598484 w 8362950"/>
              <a:gd name="connsiteY3" fmla="*/ 570337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3725649 w 8362950"/>
              <a:gd name="connsiteY3" fmla="*/ 588108 h 589441"/>
              <a:gd name="connsiteX4" fmla="*/ 0 w 8362950"/>
              <a:gd name="connsiteY4" fmla="*/ 0 h 589441"/>
              <a:gd name="connsiteX0" fmla="*/ 0 w 8926532"/>
              <a:gd name="connsiteY0" fmla="*/ 0 h 589441"/>
              <a:gd name="connsiteX1" fmla="*/ 8926532 w 8926532"/>
              <a:gd name="connsiteY1" fmla="*/ 0 h 589441"/>
              <a:gd name="connsiteX2" fmla="*/ 8926532 w 8926532"/>
              <a:gd name="connsiteY2" fmla="*/ 589441 h 589441"/>
              <a:gd name="connsiteX3" fmla="*/ 4289231 w 8926532"/>
              <a:gd name="connsiteY3" fmla="*/ 588108 h 589441"/>
              <a:gd name="connsiteX4" fmla="*/ 0 w 8926532"/>
              <a:gd name="connsiteY4" fmla="*/ 0 h 589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26532" h="589441">
                <a:moveTo>
                  <a:pt x="0" y="0"/>
                </a:moveTo>
                <a:lnTo>
                  <a:pt x="8926532" y="0"/>
                </a:lnTo>
                <a:lnTo>
                  <a:pt x="8926532" y="589441"/>
                </a:lnTo>
                <a:lnTo>
                  <a:pt x="4289231" y="588108"/>
                </a:lnTo>
                <a:lnTo>
                  <a:pt x="0" y="0"/>
                </a:lnTo>
                <a:close/>
              </a:path>
            </a:pathLst>
          </a:custGeom>
          <a:solidFill>
            <a:srgbClr val="9921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52DCE13E-412B-4904-9576-36E8F0839A6C}"/>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1157712" y="5867951"/>
            <a:ext cx="1091438" cy="1059943"/>
          </a:xfrm>
          <a:prstGeom prst="rect">
            <a:avLst/>
          </a:prstGeom>
        </p:spPr>
      </p:pic>
      <p:sp>
        <p:nvSpPr>
          <p:cNvPr id="9" name="Slide Number Placeholder 3">
            <a:extLst>
              <a:ext uri="{FF2B5EF4-FFF2-40B4-BE49-F238E27FC236}">
                <a16:creationId xmlns:a16="http://schemas.microsoft.com/office/drawing/2014/main" id="{A43EF345-6520-43CA-9D06-6ABA8390D14C}"/>
              </a:ext>
            </a:extLst>
          </p:cNvPr>
          <p:cNvSpPr txBox="1">
            <a:spLocks/>
          </p:cNvSpPr>
          <p:nvPr/>
        </p:nvSpPr>
        <p:spPr>
          <a:xfrm>
            <a:off x="10485765" y="6499015"/>
            <a:ext cx="2743200" cy="365125"/>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8F9186D-BD8E-4EDD-A417-AFA9BA614779}" type="slidenum">
              <a:rPr lang="en-GB" dirty="0" smtClean="0">
                <a:latin typeface="Arial"/>
                <a:cs typeface="Arial"/>
              </a:rPr>
              <a:pPr/>
              <a:t>15</a:t>
            </a:fld>
            <a:endParaRPr lang="en-GB">
              <a:latin typeface="Arial"/>
              <a:cs typeface="Arial"/>
            </a:endParaRPr>
          </a:p>
        </p:txBody>
      </p:sp>
    </p:spTree>
    <p:extLst>
      <p:ext uri="{BB962C8B-B14F-4D97-AF65-F5344CB8AC3E}">
        <p14:creationId xmlns:p14="http://schemas.microsoft.com/office/powerpoint/2010/main" val="28470730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id="{0F93DE30-4156-48A5-95DE-FE10999B43FF}"/>
              </a:ext>
            </a:extLst>
          </p:cNvPr>
          <p:cNvSpPr>
            <a:spLocks noGrp="1"/>
          </p:cNvSpPr>
          <p:nvPr>
            <p:ph type="subTitle" idx="1"/>
          </p:nvPr>
        </p:nvSpPr>
        <p:spPr>
          <a:xfrm>
            <a:off x="568705" y="559432"/>
            <a:ext cx="11134726" cy="828675"/>
          </a:xfrm>
        </p:spPr>
        <p:txBody>
          <a:bodyPr lIns="91440" tIns="45720" rIns="91440" bIns="45720" anchor="t">
            <a:normAutofit/>
          </a:bodyPr>
          <a:lstStyle/>
          <a:p>
            <a:pPr algn="ctr">
              <a:buNone/>
            </a:pPr>
            <a:r>
              <a:rPr lang="en-US">
                <a:latin typeface="Arial"/>
                <a:cs typeface="Arial"/>
              </a:rPr>
              <a:t>If someone falls, call for help straight away</a:t>
            </a:r>
            <a:endParaRPr lang="en-US">
              <a:cs typeface="Arial"/>
            </a:endParaRPr>
          </a:p>
          <a:p>
            <a:pPr marL="0" indent="0">
              <a:buNone/>
            </a:pPr>
            <a:endParaRPr lang="en-US"/>
          </a:p>
        </p:txBody>
      </p:sp>
      <p:sp>
        <p:nvSpPr>
          <p:cNvPr id="6" name="Rectangle 8">
            <a:extLst>
              <a:ext uri="{FF2B5EF4-FFF2-40B4-BE49-F238E27FC236}">
                <a16:creationId xmlns:a16="http://schemas.microsoft.com/office/drawing/2014/main" id="{C966C496-3598-4830-A5B0-B972340C964C}"/>
              </a:ext>
            </a:extLst>
          </p:cNvPr>
          <p:cNvSpPr/>
          <p:nvPr/>
        </p:nvSpPr>
        <p:spPr>
          <a:xfrm flipV="1">
            <a:off x="10856171" y="5867951"/>
            <a:ext cx="1335829" cy="1001182"/>
          </a:xfrm>
          <a:custGeom>
            <a:avLst/>
            <a:gdLst>
              <a:gd name="connsiteX0" fmla="*/ 0 w 8362950"/>
              <a:gd name="connsiteY0" fmla="*/ 0 h 589441"/>
              <a:gd name="connsiteX1" fmla="*/ 8362950 w 8362950"/>
              <a:gd name="connsiteY1" fmla="*/ 0 h 589441"/>
              <a:gd name="connsiteX2" fmla="*/ 8362950 w 8362950"/>
              <a:gd name="connsiteY2" fmla="*/ 589441 h 589441"/>
              <a:gd name="connsiteX3" fmla="*/ 0 w 8362950"/>
              <a:gd name="connsiteY3" fmla="*/ 589441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542925 w 8362950"/>
              <a:gd name="connsiteY3" fmla="*/ 589441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2598484 w 8362950"/>
              <a:gd name="connsiteY3" fmla="*/ 570337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3725649 w 8362950"/>
              <a:gd name="connsiteY3" fmla="*/ 588108 h 589441"/>
              <a:gd name="connsiteX4" fmla="*/ 0 w 8362950"/>
              <a:gd name="connsiteY4" fmla="*/ 0 h 589441"/>
              <a:gd name="connsiteX0" fmla="*/ 0 w 8926532"/>
              <a:gd name="connsiteY0" fmla="*/ 0 h 589441"/>
              <a:gd name="connsiteX1" fmla="*/ 8926532 w 8926532"/>
              <a:gd name="connsiteY1" fmla="*/ 0 h 589441"/>
              <a:gd name="connsiteX2" fmla="*/ 8926532 w 8926532"/>
              <a:gd name="connsiteY2" fmla="*/ 589441 h 589441"/>
              <a:gd name="connsiteX3" fmla="*/ 4289231 w 8926532"/>
              <a:gd name="connsiteY3" fmla="*/ 588108 h 589441"/>
              <a:gd name="connsiteX4" fmla="*/ 0 w 8926532"/>
              <a:gd name="connsiteY4" fmla="*/ 0 h 589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26532" h="589441">
                <a:moveTo>
                  <a:pt x="0" y="0"/>
                </a:moveTo>
                <a:lnTo>
                  <a:pt x="8926532" y="0"/>
                </a:lnTo>
                <a:lnTo>
                  <a:pt x="8926532" y="589441"/>
                </a:lnTo>
                <a:lnTo>
                  <a:pt x="4289231" y="588108"/>
                </a:lnTo>
                <a:lnTo>
                  <a:pt x="0" y="0"/>
                </a:lnTo>
                <a:close/>
              </a:path>
            </a:pathLst>
          </a:custGeom>
          <a:solidFill>
            <a:srgbClr val="9921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D55B984E-A089-4576-A3D8-52D8A821B7EB}"/>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1157712" y="5867951"/>
            <a:ext cx="1091438" cy="1059943"/>
          </a:xfrm>
          <a:prstGeom prst="rect">
            <a:avLst/>
          </a:prstGeom>
        </p:spPr>
      </p:pic>
      <p:pic>
        <p:nvPicPr>
          <p:cNvPr id="9" name="Picture 9">
            <a:extLst>
              <a:ext uri="{FF2B5EF4-FFF2-40B4-BE49-F238E27FC236}">
                <a16:creationId xmlns:a16="http://schemas.microsoft.com/office/drawing/2014/main" id="{F4039407-838A-4C53-9BA0-A18ADCF80C81}"/>
              </a:ext>
            </a:extLst>
          </p:cNvPr>
          <p:cNvPicPr>
            <a:picLocks noChangeAspect="1"/>
          </p:cNvPicPr>
          <p:nvPr/>
        </p:nvPicPr>
        <p:blipFill>
          <a:blip r:embed="rId4" cstate="email">
            <a:extLst>
              <a:ext uri="{28A0092B-C50C-407E-A947-70E740481C1C}">
                <a14:useLocalDpi xmlns:a14="http://schemas.microsoft.com/office/drawing/2010/main" val="0"/>
              </a:ext>
            </a:extLst>
          </a:blip>
          <a:srcRect/>
          <a:stretch/>
        </p:blipFill>
        <p:spPr>
          <a:xfrm>
            <a:off x="2595465" y="1040134"/>
            <a:ext cx="8203556" cy="5453888"/>
          </a:xfrm>
          <a:prstGeom prst="rect">
            <a:avLst/>
          </a:prstGeom>
        </p:spPr>
      </p:pic>
      <p:sp>
        <p:nvSpPr>
          <p:cNvPr id="10" name="Slide Number Placeholder 3">
            <a:extLst>
              <a:ext uri="{FF2B5EF4-FFF2-40B4-BE49-F238E27FC236}">
                <a16:creationId xmlns:a16="http://schemas.microsoft.com/office/drawing/2014/main" id="{58581DF4-95A3-4B88-B13A-E8F3E91382D3}"/>
              </a:ext>
            </a:extLst>
          </p:cNvPr>
          <p:cNvSpPr txBox="1">
            <a:spLocks/>
          </p:cNvSpPr>
          <p:nvPr/>
        </p:nvSpPr>
        <p:spPr>
          <a:xfrm>
            <a:off x="10485765" y="6499015"/>
            <a:ext cx="2743200" cy="365125"/>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8F9186D-BD8E-4EDD-A417-AFA9BA614779}" type="slidenum">
              <a:rPr lang="en-GB" dirty="0" smtClean="0">
                <a:latin typeface="Arial"/>
                <a:cs typeface="Arial"/>
              </a:rPr>
              <a:pPr/>
              <a:t>16</a:t>
            </a:fld>
            <a:endParaRPr lang="en-GB">
              <a:latin typeface="Arial"/>
              <a:cs typeface="Arial"/>
            </a:endParaRPr>
          </a:p>
        </p:txBody>
      </p:sp>
      <p:sp>
        <p:nvSpPr>
          <p:cNvPr id="7" name="TextBox 6">
            <a:extLst>
              <a:ext uri="{FF2B5EF4-FFF2-40B4-BE49-F238E27FC236}">
                <a16:creationId xmlns:a16="http://schemas.microsoft.com/office/drawing/2014/main" id="{6D54C854-6B24-49F7-8E5F-224589E5C34B}"/>
              </a:ext>
            </a:extLst>
          </p:cNvPr>
          <p:cNvSpPr txBox="1"/>
          <p:nvPr/>
        </p:nvSpPr>
        <p:spPr>
          <a:xfrm>
            <a:off x="2595465" y="6550223"/>
            <a:ext cx="4097487" cy="307777"/>
          </a:xfrm>
          <a:prstGeom prst="rect">
            <a:avLst/>
          </a:prstGeom>
          <a:noFill/>
        </p:spPr>
        <p:txBody>
          <a:bodyPr wrap="square" rtlCol="0">
            <a:spAutoFit/>
          </a:bodyPr>
          <a:lstStyle/>
          <a:p>
            <a:r>
              <a:rPr lang="en-US" sz="1400">
                <a:solidFill>
                  <a:schemeClr val="bg1">
                    <a:lumMod val="50000"/>
                  </a:schemeClr>
                </a:solidFill>
                <a:latin typeface="Arial" panose="020B0604020202020204" pitchFamily="34" charset="0"/>
                <a:cs typeface="Arial" panose="020B0604020202020204" pitchFamily="34" charset="0"/>
              </a:rPr>
              <a:t>Photo: </a:t>
            </a:r>
            <a:r>
              <a:rPr lang="en-US" sz="1400" err="1">
                <a:solidFill>
                  <a:schemeClr val="bg1">
                    <a:lumMod val="50000"/>
                  </a:schemeClr>
                </a:solidFill>
                <a:latin typeface="Arial" panose="020B0604020202020204" pitchFamily="34" charset="0"/>
                <a:cs typeface="Arial" panose="020B0604020202020204" pitchFamily="34" charset="0"/>
              </a:rPr>
              <a:t>faboi</a:t>
            </a:r>
            <a:r>
              <a:rPr lang="en-US" sz="1400">
                <a:solidFill>
                  <a:schemeClr val="bg1">
                    <a:lumMod val="50000"/>
                  </a:schemeClr>
                </a:solidFill>
                <a:latin typeface="Arial" panose="020B0604020202020204" pitchFamily="34" charset="0"/>
                <a:cs typeface="Arial" panose="020B0604020202020204" pitchFamily="34" charset="0"/>
              </a:rPr>
              <a:t> / Shutterstock</a:t>
            </a:r>
            <a:r>
              <a:rPr lang="en-US" sz="1400">
                <a:solidFill>
                  <a:schemeClr val="bg1">
                    <a:lumMod val="50000"/>
                  </a:schemeClr>
                </a:solidFill>
                <a:effectLst/>
                <a:latin typeface="Arial" panose="020B0604020202020204" pitchFamily="34" charset="0"/>
                <a:ea typeface="Calibri" panose="020F0502020204030204" pitchFamily="34" charset="0"/>
                <a:cs typeface="Arial" panose="020B0604020202020204" pitchFamily="34" charset="0"/>
              </a:rPr>
              <a:t>.com</a:t>
            </a:r>
            <a:endParaRPr lang="en-US" sz="140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823503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id="{5705A2B3-A550-4F6A-8790-418E6FC3CCB3}"/>
              </a:ext>
            </a:extLst>
          </p:cNvPr>
          <p:cNvSpPr>
            <a:spLocks noGrp="1"/>
          </p:cNvSpPr>
          <p:nvPr>
            <p:ph type="subTitle" idx="1"/>
          </p:nvPr>
        </p:nvSpPr>
        <p:spPr>
          <a:xfrm>
            <a:off x="236275" y="2410115"/>
            <a:ext cx="4453120" cy="2858728"/>
          </a:xfrm>
        </p:spPr>
        <p:txBody>
          <a:bodyPr lIns="91440" tIns="45720" rIns="91440" bIns="45720" anchor="t">
            <a:normAutofit/>
          </a:bodyPr>
          <a:lstStyle/>
          <a:p>
            <a:r>
              <a:rPr lang="en-US" sz="6000">
                <a:latin typeface="Arial"/>
                <a:cs typeface="Arial"/>
              </a:rPr>
              <a:t>Using scaffolding</a:t>
            </a:r>
          </a:p>
          <a:p>
            <a:endParaRPr lang="en-US" sz="6000"/>
          </a:p>
        </p:txBody>
      </p:sp>
      <p:pic>
        <p:nvPicPr>
          <p:cNvPr id="12290" name="Picture 2" descr="structure, road, window, building, wall, arch, construction, metal, facade, barrier, scaffolding, site, renovation, panel, ulm, scaffold, steel structure, metal rods, conversion, munster">
            <a:extLst>
              <a:ext uri="{FF2B5EF4-FFF2-40B4-BE49-F238E27FC236}">
                <a16:creationId xmlns:a16="http://schemas.microsoft.com/office/drawing/2014/main" id="{6B3DF017-2591-46B3-B0BB-85FDC95FDA5E}"/>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349354" y="1123072"/>
            <a:ext cx="7759850" cy="5170067"/>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8">
            <a:extLst>
              <a:ext uri="{FF2B5EF4-FFF2-40B4-BE49-F238E27FC236}">
                <a16:creationId xmlns:a16="http://schemas.microsoft.com/office/drawing/2014/main" id="{09B64D25-5BD1-4A4C-A927-04F0C16B59A6}"/>
              </a:ext>
            </a:extLst>
          </p:cNvPr>
          <p:cNvSpPr/>
          <p:nvPr/>
        </p:nvSpPr>
        <p:spPr>
          <a:xfrm flipV="1">
            <a:off x="10856171" y="5867951"/>
            <a:ext cx="1335829" cy="1001182"/>
          </a:xfrm>
          <a:custGeom>
            <a:avLst/>
            <a:gdLst>
              <a:gd name="connsiteX0" fmla="*/ 0 w 8362950"/>
              <a:gd name="connsiteY0" fmla="*/ 0 h 589441"/>
              <a:gd name="connsiteX1" fmla="*/ 8362950 w 8362950"/>
              <a:gd name="connsiteY1" fmla="*/ 0 h 589441"/>
              <a:gd name="connsiteX2" fmla="*/ 8362950 w 8362950"/>
              <a:gd name="connsiteY2" fmla="*/ 589441 h 589441"/>
              <a:gd name="connsiteX3" fmla="*/ 0 w 8362950"/>
              <a:gd name="connsiteY3" fmla="*/ 589441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542925 w 8362950"/>
              <a:gd name="connsiteY3" fmla="*/ 589441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2598484 w 8362950"/>
              <a:gd name="connsiteY3" fmla="*/ 570337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3725649 w 8362950"/>
              <a:gd name="connsiteY3" fmla="*/ 588108 h 589441"/>
              <a:gd name="connsiteX4" fmla="*/ 0 w 8362950"/>
              <a:gd name="connsiteY4" fmla="*/ 0 h 589441"/>
              <a:gd name="connsiteX0" fmla="*/ 0 w 8926532"/>
              <a:gd name="connsiteY0" fmla="*/ 0 h 589441"/>
              <a:gd name="connsiteX1" fmla="*/ 8926532 w 8926532"/>
              <a:gd name="connsiteY1" fmla="*/ 0 h 589441"/>
              <a:gd name="connsiteX2" fmla="*/ 8926532 w 8926532"/>
              <a:gd name="connsiteY2" fmla="*/ 589441 h 589441"/>
              <a:gd name="connsiteX3" fmla="*/ 4289231 w 8926532"/>
              <a:gd name="connsiteY3" fmla="*/ 588108 h 589441"/>
              <a:gd name="connsiteX4" fmla="*/ 0 w 8926532"/>
              <a:gd name="connsiteY4" fmla="*/ 0 h 589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26532" h="589441">
                <a:moveTo>
                  <a:pt x="0" y="0"/>
                </a:moveTo>
                <a:lnTo>
                  <a:pt x="8926532" y="0"/>
                </a:lnTo>
                <a:lnTo>
                  <a:pt x="8926532" y="589441"/>
                </a:lnTo>
                <a:lnTo>
                  <a:pt x="4289231" y="588108"/>
                </a:lnTo>
                <a:lnTo>
                  <a:pt x="0" y="0"/>
                </a:lnTo>
                <a:close/>
              </a:path>
            </a:pathLst>
          </a:custGeom>
          <a:solidFill>
            <a:srgbClr val="9921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943FBB62-C3D2-4311-91B9-852FDA101E7A}"/>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1157712" y="5867951"/>
            <a:ext cx="1091438" cy="1059943"/>
          </a:xfrm>
          <a:prstGeom prst="rect">
            <a:avLst/>
          </a:prstGeom>
        </p:spPr>
      </p:pic>
      <p:sp>
        <p:nvSpPr>
          <p:cNvPr id="7" name="Slide Number Placeholder 3">
            <a:extLst>
              <a:ext uri="{FF2B5EF4-FFF2-40B4-BE49-F238E27FC236}">
                <a16:creationId xmlns:a16="http://schemas.microsoft.com/office/drawing/2014/main" id="{EF1F560E-F619-42D3-A36D-BC9953C4487B}"/>
              </a:ext>
            </a:extLst>
          </p:cNvPr>
          <p:cNvSpPr txBox="1">
            <a:spLocks/>
          </p:cNvSpPr>
          <p:nvPr/>
        </p:nvSpPr>
        <p:spPr>
          <a:xfrm>
            <a:off x="10517586" y="6492875"/>
            <a:ext cx="2743200" cy="365125"/>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8F9186D-BD8E-4EDD-A417-AFA9BA614779}" type="slidenum">
              <a:rPr lang="en-GB" dirty="0" smtClean="0">
                <a:latin typeface="Arial"/>
                <a:cs typeface="Arial"/>
              </a:rPr>
              <a:pPr/>
              <a:t>17</a:t>
            </a:fld>
            <a:endParaRPr lang="en-GB">
              <a:latin typeface="Arial"/>
              <a:cs typeface="Arial"/>
            </a:endParaRPr>
          </a:p>
        </p:txBody>
      </p:sp>
    </p:spTree>
    <p:extLst>
      <p:ext uri="{BB962C8B-B14F-4D97-AF65-F5344CB8AC3E}">
        <p14:creationId xmlns:p14="http://schemas.microsoft.com/office/powerpoint/2010/main" val="19319828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9" descr="A picture containing text&#10;&#10;Description automatically generated">
            <a:extLst>
              <a:ext uri="{FF2B5EF4-FFF2-40B4-BE49-F238E27FC236}">
                <a16:creationId xmlns:a16="http://schemas.microsoft.com/office/drawing/2014/main" id="{60853F54-CBA2-4835-A349-D85C3DFAD0BA}"/>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557011" y="119536"/>
            <a:ext cx="4969267" cy="6626754"/>
          </a:xfrm>
          <a:prstGeom prst="rect">
            <a:avLst/>
          </a:prstGeom>
        </p:spPr>
      </p:pic>
      <p:sp>
        <p:nvSpPr>
          <p:cNvPr id="4" name="Subtitle 3">
            <a:extLst>
              <a:ext uri="{FF2B5EF4-FFF2-40B4-BE49-F238E27FC236}">
                <a16:creationId xmlns:a16="http://schemas.microsoft.com/office/drawing/2014/main" id="{461EAD60-A6D4-4B20-AFC7-0DB6B983C84F}"/>
              </a:ext>
            </a:extLst>
          </p:cNvPr>
          <p:cNvSpPr>
            <a:spLocks noGrp="1"/>
          </p:cNvSpPr>
          <p:nvPr>
            <p:ph type="subTitle" idx="1"/>
          </p:nvPr>
        </p:nvSpPr>
        <p:spPr>
          <a:xfrm>
            <a:off x="348814" y="3617486"/>
            <a:ext cx="4576763" cy="2830512"/>
          </a:xfrm>
        </p:spPr>
        <p:txBody>
          <a:bodyPr lIns="91440" tIns="45720" rIns="91440" bIns="45720" anchor="t">
            <a:normAutofit/>
          </a:bodyPr>
          <a:lstStyle/>
          <a:p>
            <a:pPr marL="0" indent="0">
              <a:buNone/>
            </a:pPr>
            <a:r>
              <a:rPr lang="en-US" dirty="0">
                <a:latin typeface="Arial"/>
                <a:cs typeface="Arial"/>
              </a:rPr>
              <a:t>Don’t put up, alter or take down scaffolding unless you have special training </a:t>
            </a:r>
            <a:br>
              <a:rPr lang="en-US" dirty="0"/>
            </a:br>
            <a:br>
              <a:rPr lang="en-US" dirty="0"/>
            </a:br>
            <a:r>
              <a:rPr lang="en-US" dirty="0">
                <a:latin typeface="Arial"/>
                <a:cs typeface="Arial"/>
              </a:rPr>
              <a:t>Only go up scaffolding when the green label says it is safe</a:t>
            </a:r>
            <a:endParaRPr lang="en-US" dirty="0"/>
          </a:p>
          <a:p>
            <a:pPr marL="0" indent="0">
              <a:buNone/>
            </a:pPr>
            <a:endParaRPr lang="en-US" dirty="0"/>
          </a:p>
        </p:txBody>
      </p:sp>
      <p:sp>
        <p:nvSpPr>
          <p:cNvPr id="8" name="Rectangle 8">
            <a:extLst>
              <a:ext uri="{FF2B5EF4-FFF2-40B4-BE49-F238E27FC236}">
                <a16:creationId xmlns:a16="http://schemas.microsoft.com/office/drawing/2014/main" id="{E606D7C0-9275-4111-88BD-98E3339049D3}"/>
              </a:ext>
            </a:extLst>
          </p:cNvPr>
          <p:cNvSpPr/>
          <p:nvPr/>
        </p:nvSpPr>
        <p:spPr>
          <a:xfrm flipV="1">
            <a:off x="10856171" y="5867951"/>
            <a:ext cx="1335829" cy="1001182"/>
          </a:xfrm>
          <a:custGeom>
            <a:avLst/>
            <a:gdLst>
              <a:gd name="connsiteX0" fmla="*/ 0 w 8362950"/>
              <a:gd name="connsiteY0" fmla="*/ 0 h 589441"/>
              <a:gd name="connsiteX1" fmla="*/ 8362950 w 8362950"/>
              <a:gd name="connsiteY1" fmla="*/ 0 h 589441"/>
              <a:gd name="connsiteX2" fmla="*/ 8362950 w 8362950"/>
              <a:gd name="connsiteY2" fmla="*/ 589441 h 589441"/>
              <a:gd name="connsiteX3" fmla="*/ 0 w 8362950"/>
              <a:gd name="connsiteY3" fmla="*/ 589441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542925 w 8362950"/>
              <a:gd name="connsiteY3" fmla="*/ 589441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2598484 w 8362950"/>
              <a:gd name="connsiteY3" fmla="*/ 570337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3725649 w 8362950"/>
              <a:gd name="connsiteY3" fmla="*/ 588108 h 589441"/>
              <a:gd name="connsiteX4" fmla="*/ 0 w 8362950"/>
              <a:gd name="connsiteY4" fmla="*/ 0 h 589441"/>
              <a:gd name="connsiteX0" fmla="*/ 0 w 8926532"/>
              <a:gd name="connsiteY0" fmla="*/ 0 h 589441"/>
              <a:gd name="connsiteX1" fmla="*/ 8926532 w 8926532"/>
              <a:gd name="connsiteY1" fmla="*/ 0 h 589441"/>
              <a:gd name="connsiteX2" fmla="*/ 8926532 w 8926532"/>
              <a:gd name="connsiteY2" fmla="*/ 589441 h 589441"/>
              <a:gd name="connsiteX3" fmla="*/ 4289231 w 8926532"/>
              <a:gd name="connsiteY3" fmla="*/ 588108 h 589441"/>
              <a:gd name="connsiteX4" fmla="*/ 0 w 8926532"/>
              <a:gd name="connsiteY4" fmla="*/ 0 h 589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26532" h="589441">
                <a:moveTo>
                  <a:pt x="0" y="0"/>
                </a:moveTo>
                <a:lnTo>
                  <a:pt x="8926532" y="0"/>
                </a:lnTo>
                <a:lnTo>
                  <a:pt x="8926532" y="589441"/>
                </a:lnTo>
                <a:lnTo>
                  <a:pt x="4289231" y="588108"/>
                </a:lnTo>
                <a:lnTo>
                  <a:pt x="0" y="0"/>
                </a:lnTo>
                <a:close/>
              </a:path>
            </a:pathLst>
          </a:custGeom>
          <a:solidFill>
            <a:srgbClr val="9921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2C973DEB-2A00-476D-AFE4-82FC28F012C1}"/>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1157712" y="5867951"/>
            <a:ext cx="1091438" cy="1059943"/>
          </a:xfrm>
          <a:prstGeom prst="rect">
            <a:avLst/>
          </a:prstGeom>
        </p:spPr>
      </p:pic>
      <p:pic>
        <p:nvPicPr>
          <p:cNvPr id="10" name="Picture 10" descr="Logo&#10;&#10;Description automatically generated">
            <a:extLst>
              <a:ext uri="{FF2B5EF4-FFF2-40B4-BE49-F238E27FC236}">
                <a16:creationId xmlns:a16="http://schemas.microsoft.com/office/drawing/2014/main" id="{1256C3CE-3500-4AA1-8C5E-B23F9A7FBD79}"/>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1461655" y="796636"/>
            <a:ext cx="2743200" cy="2743200"/>
          </a:xfrm>
          <a:prstGeom prst="rect">
            <a:avLst/>
          </a:prstGeom>
        </p:spPr>
      </p:pic>
      <p:sp>
        <p:nvSpPr>
          <p:cNvPr id="11" name="Slide Number Placeholder 3">
            <a:extLst>
              <a:ext uri="{FF2B5EF4-FFF2-40B4-BE49-F238E27FC236}">
                <a16:creationId xmlns:a16="http://schemas.microsoft.com/office/drawing/2014/main" id="{2102A8D0-715E-45DC-8DF5-BEED279915E4}"/>
              </a:ext>
            </a:extLst>
          </p:cNvPr>
          <p:cNvSpPr txBox="1">
            <a:spLocks/>
          </p:cNvSpPr>
          <p:nvPr/>
        </p:nvSpPr>
        <p:spPr>
          <a:xfrm>
            <a:off x="10485765" y="6499015"/>
            <a:ext cx="2743200" cy="365125"/>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8F9186D-BD8E-4EDD-A417-AFA9BA614779}" type="slidenum">
              <a:rPr lang="en-GB" dirty="0" smtClean="0">
                <a:latin typeface="Arial"/>
                <a:cs typeface="Arial"/>
              </a:rPr>
              <a:pPr/>
              <a:t>18</a:t>
            </a:fld>
            <a:endParaRPr lang="en-GB">
              <a:latin typeface="Arial"/>
              <a:cs typeface="Arial"/>
            </a:endParaRPr>
          </a:p>
        </p:txBody>
      </p:sp>
      <p:sp>
        <p:nvSpPr>
          <p:cNvPr id="12" name="TextBox 11">
            <a:extLst>
              <a:ext uri="{FF2B5EF4-FFF2-40B4-BE49-F238E27FC236}">
                <a16:creationId xmlns:a16="http://schemas.microsoft.com/office/drawing/2014/main" id="{D5F6DBA5-2BA2-4140-AF3B-85CC2C1CC868}"/>
              </a:ext>
            </a:extLst>
          </p:cNvPr>
          <p:cNvSpPr txBox="1"/>
          <p:nvPr/>
        </p:nvSpPr>
        <p:spPr>
          <a:xfrm>
            <a:off x="2832190" y="6525649"/>
            <a:ext cx="4097487" cy="307777"/>
          </a:xfrm>
          <a:prstGeom prst="rect">
            <a:avLst/>
          </a:prstGeom>
          <a:noFill/>
        </p:spPr>
        <p:txBody>
          <a:bodyPr wrap="square" rtlCol="0">
            <a:spAutoFit/>
          </a:bodyPr>
          <a:lstStyle/>
          <a:p>
            <a:r>
              <a:rPr lang="en-US" sz="1400">
                <a:solidFill>
                  <a:schemeClr val="bg1">
                    <a:lumMod val="50000"/>
                  </a:schemeClr>
                </a:solidFill>
                <a:latin typeface="Arial" panose="020B0604020202020204" pitchFamily="34" charset="0"/>
                <a:cs typeface="Arial" panose="020B0604020202020204" pitchFamily="34" charset="0"/>
              </a:rPr>
              <a:t>Photo: </a:t>
            </a:r>
            <a:r>
              <a:rPr lang="en-US" sz="1400" err="1">
                <a:solidFill>
                  <a:schemeClr val="bg1">
                    <a:lumMod val="50000"/>
                  </a:schemeClr>
                </a:solidFill>
                <a:latin typeface="Arial" panose="020B0604020202020204" pitchFamily="34" charset="0"/>
                <a:cs typeface="Arial" panose="020B0604020202020204" pitchFamily="34" charset="0"/>
              </a:rPr>
              <a:t>faboi</a:t>
            </a:r>
            <a:r>
              <a:rPr lang="en-US" sz="1400">
                <a:solidFill>
                  <a:schemeClr val="bg1">
                    <a:lumMod val="50000"/>
                  </a:schemeClr>
                </a:solidFill>
                <a:latin typeface="Arial" panose="020B0604020202020204" pitchFamily="34" charset="0"/>
                <a:cs typeface="Arial" panose="020B0604020202020204" pitchFamily="34" charset="0"/>
              </a:rPr>
              <a:t> / Shutterstock</a:t>
            </a:r>
            <a:r>
              <a:rPr lang="en-US" sz="1400">
                <a:solidFill>
                  <a:schemeClr val="bg1">
                    <a:lumMod val="50000"/>
                  </a:schemeClr>
                </a:solidFill>
                <a:effectLst/>
                <a:latin typeface="Arial" panose="020B0604020202020204" pitchFamily="34" charset="0"/>
                <a:ea typeface="Calibri" panose="020F0502020204030204" pitchFamily="34" charset="0"/>
                <a:cs typeface="Arial" panose="020B0604020202020204" pitchFamily="34" charset="0"/>
              </a:rPr>
              <a:t>.com</a:t>
            </a:r>
            <a:endParaRPr lang="en-US" sz="140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603113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D56D6704-3598-4944-BFA8-3779CD7862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87051" y="702159"/>
            <a:ext cx="8217897" cy="5451230"/>
          </a:xfrm>
          <a:prstGeom prst="rect">
            <a:avLst/>
          </a:prstGeom>
        </p:spPr>
      </p:pic>
      <p:sp>
        <p:nvSpPr>
          <p:cNvPr id="5" name="Rectangle 8">
            <a:extLst>
              <a:ext uri="{FF2B5EF4-FFF2-40B4-BE49-F238E27FC236}">
                <a16:creationId xmlns:a16="http://schemas.microsoft.com/office/drawing/2014/main" id="{DF15A22F-4A72-47BB-80A8-439A304E0B24}"/>
              </a:ext>
            </a:extLst>
          </p:cNvPr>
          <p:cNvSpPr/>
          <p:nvPr/>
        </p:nvSpPr>
        <p:spPr>
          <a:xfrm flipV="1">
            <a:off x="10856171" y="5867951"/>
            <a:ext cx="1335829" cy="1001182"/>
          </a:xfrm>
          <a:custGeom>
            <a:avLst/>
            <a:gdLst>
              <a:gd name="connsiteX0" fmla="*/ 0 w 8362950"/>
              <a:gd name="connsiteY0" fmla="*/ 0 h 589441"/>
              <a:gd name="connsiteX1" fmla="*/ 8362950 w 8362950"/>
              <a:gd name="connsiteY1" fmla="*/ 0 h 589441"/>
              <a:gd name="connsiteX2" fmla="*/ 8362950 w 8362950"/>
              <a:gd name="connsiteY2" fmla="*/ 589441 h 589441"/>
              <a:gd name="connsiteX3" fmla="*/ 0 w 8362950"/>
              <a:gd name="connsiteY3" fmla="*/ 589441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542925 w 8362950"/>
              <a:gd name="connsiteY3" fmla="*/ 589441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2598484 w 8362950"/>
              <a:gd name="connsiteY3" fmla="*/ 570337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3725649 w 8362950"/>
              <a:gd name="connsiteY3" fmla="*/ 588108 h 589441"/>
              <a:gd name="connsiteX4" fmla="*/ 0 w 8362950"/>
              <a:gd name="connsiteY4" fmla="*/ 0 h 589441"/>
              <a:gd name="connsiteX0" fmla="*/ 0 w 8926532"/>
              <a:gd name="connsiteY0" fmla="*/ 0 h 589441"/>
              <a:gd name="connsiteX1" fmla="*/ 8926532 w 8926532"/>
              <a:gd name="connsiteY1" fmla="*/ 0 h 589441"/>
              <a:gd name="connsiteX2" fmla="*/ 8926532 w 8926532"/>
              <a:gd name="connsiteY2" fmla="*/ 589441 h 589441"/>
              <a:gd name="connsiteX3" fmla="*/ 4289231 w 8926532"/>
              <a:gd name="connsiteY3" fmla="*/ 588108 h 589441"/>
              <a:gd name="connsiteX4" fmla="*/ 0 w 8926532"/>
              <a:gd name="connsiteY4" fmla="*/ 0 h 589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26532" h="589441">
                <a:moveTo>
                  <a:pt x="0" y="0"/>
                </a:moveTo>
                <a:lnTo>
                  <a:pt x="8926532" y="0"/>
                </a:lnTo>
                <a:lnTo>
                  <a:pt x="8926532" y="589441"/>
                </a:lnTo>
                <a:lnTo>
                  <a:pt x="4289231" y="588108"/>
                </a:lnTo>
                <a:lnTo>
                  <a:pt x="0" y="0"/>
                </a:lnTo>
                <a:close/>
              </a:path>
            </a:pathLst>
          </a:custGeom>
          <a:solidFill>
            <a:srgbClr val="9921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645FD84A-1AE9-44BD-A3FE-92F9AEB7EEFA}"/>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1157712" y="5867951"/>
            <a:ext cx="1091438" cy="1059943"/>
          </a:xfrm>
          <a:prstGeom prst="rect">
            <a:avLst/>
          </a:prstGeom>
        </p:spPr>
      </p:pic>
      <p:sp>
        <p:nvSpPr>
          <p:cNvPr id="4" name="Subtitle 3">
            <a:extLst>
              <a:ext uri="{FF2B5EF4-FFF2-40B4-BE49-F238E27FC236}">
                <a16:creationId xmlns:a16="http://schemas.microsoft.com/office/drawing/2014/main" id="{1FC0C09F-4713-462E-B77E-C0066D25ACFD}"/>
              </a:ext>
            </a:extLst>
          </p:cNvPr>
          <p:cNvSpPr>
            <a:spLocks noGrp="1"/>
          </p:cNvSpPr>
          <p:nvPr>
            <p:ph type="subTitle" idx="1"/>
          </p:nvPr>
        </p:nvSpPr>
        <p:spPr>
          <a:xfrm>
            <a:off x="471123" y="6151776"/>
            <a:ext cx="11134726" cy="828675"/>
          </a:xfrm>
        </p:spPr>
        <p:txBody>
          <a:bodyPr lIns="91440" tIns="45720" rIns="91440" bIns="45720" anchor="t">
            <a:normAutofit/>
          </a:bodyPr>
          <a:lstStyle/>
          <a:p>
            <a:pPr algn="ctr">
              <a:buNone/>
            </a:pPr>
            <a:r>
              <a:rPr lang="en-US" dirty="0">
                <a:latin typeface="Arial"/>
                <a:cs typeface="Arial"/>
              </a:rPr>
              <a:t>Secure walkways and work platforms – use boards</a:t>
            </a:r>
            <a:endParaRPr lang="en-US" dirty="0"/>
          </a:p>
        </p:txBody>
      </p:sp>
      <p:sp>
        <p:nvSpPr>
          <p:cNvPr id="9" name="Slide Number Placeholder 3">
            <a:extLst>
              <a:ext uri="{FF2B5EF4-FFF2-40B4-BE49-F238E27FC236}">
                <a16:creationId xmlns:a16="http://schemas.microsoft.com/office/drawing/2014/main" id="{CCC9155F-F709-4EA1-8947-875460BEFB61}"/>
              </a:ext>
            </a:extLst>
          </p:cNvPr>
          <p:cNvSpPr txBox="1">
            <a:spLocks/>
          </p:cNvSpPr>
          <p:nvPr/>
        </p:nvSpPr>
        <p:spPr>
          <a:xfrm>
            <a:off x="10485765" y="6564563"/>
            <a:ext cx="2743200" cy="365125"/>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8F9186D-BD8E-4EDD-A417-AFA9BA614779}" type="slidenum">
              <a:rPr lang="en-GB" dirty="0" smtClean="0">
                <a:latin typeface="Arial"/>
                <a:cs typeface="Arial"/>
              </a:rPr>
              <a:pPr/>
              <a:t>19</a:t>
            </a:fld>
            <a:endParaRPr lang="en-GB">
              <a:latin typeface="Arial"/>
              <a:cs typeface="Arial"/>
            </a:endParaRPr>
          </a:p>
        </p:txBody>
      </p:sp>
    </p:spTree>
    <p:extLst>
      <p:ext uri="{BB962C8B-B14F-4D97-AF65-F5344CB8AC3E}">
        <p14:creationId xmlns:p14="http://schemas.microsoft.com/office/powerpoint/2010/main" val="36063829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A32154C6-D5AB-4870-8046-18E1913D9F21}"/>
              </a:ext>
            </a:extLst>
          </p:cNvPr>
          <p:cNvSpPr>
            <a:spLocks noGrp="1"/>
          </p:cNvSpPr>
          <p:nvPr>
            <p:ph type="subTitle" idx="1"/>
          </p:nvPr>
        </p:nvSpPr>
        <p:spPr>
          <a:xfrm>
            <a:off x="7142088" y="857250"/>
            <a:ext cx="4576763" cy="5143500"/>
          </a:xfrm>
        </p:spPr>
        <p:txBody>
          <a:bodyPr lIns="91440" tIns="45720" rIns="91440" bIns="45720" anchor="t">
            <a:normAutofit/>
          </a:bodyPr>
          <a:lstStyle/>
          <a:p>
            <a:pPr marL="285750" indent="-285750">
              <a:spcBef>
                <a:spcPct val="0"/>
              </a:spcBef>
              <a:buFont typeface="Arial,Sans-Serif"/>
              <a:buChar char="•"/>
            </a:pPr>
            <a:r>
              <a:rPr lang="en-US" dirty="0">
                <a:latin typeface="Arial"/>
                <a:cs typeface="Arial"/>
              </a:rPr>
              <a:t>Hazards and risks working at height</a:t>
            </a:r>
          </a:p>
          <a:p>
            <a:pPr marL="0" indent="0">
              <a:spcBef>
                <a:spcPct val="0"/>
              </a:spcBef>
              <a:buNone/>
            </a:pPr>
            <a:r>
              <a:rPr lang="en-US" dirty="0">
                <a:latin typeface="Arial"/>
                <a:cs typeface="Arial"/>
              </a:rPr>
              <a:t> </a:t>
            </a:r>
          </a:p>
          <a:p>
            <a:pPr marL="285750" indent="-285750">
              <a:spcBef>
                <a:spcPct val="0"/>
              </a:spcBef>
              <a:buFont typeface="Arial,Sans-Serif"/>
              <a:buChar char="•"/>
            </a:pPr>
            <a:r>
              <a:rPr lang="en-US" dirty="0">
                <a:latin typeface="Arial"/>
                <a:cs typeface="Arial"/>
              </a:rPr>
              <a:t>Recognize safe set up for work at height</a:t>
            </a:r>
          </a:p>
          <a:p>
            <a:pPr marL="0" indent="0">
              <a:spcBef>
                <a:spcPct val="0"/>
              </a:spcBef>
              <a:buNone/>
            </a:pPr>
            <a:endParaRPr lang="en-US" dirty="0">
              <a:latin typeface="Arial"/>
              <a:cs typeface="Arial"/>
            </a:endParaRPr>
          </a:p>
          <a:p>
            <a:pPr marL="285750" indent="-285750">
              <a:spcBef>
                <a:spcPct val="0"/>
              </a:spcBef>
              <a:buFont typeface="Arial,Sans-Serif"/>
              <a:buChar char="•"/>
            </a:pPr>
            <a:r>
              <a:rPr lang="en-US" dirty="0">
                <a:latin typeface="Arial"/>
                <a:cs typeface="Arial"/>
              </a:rPr>
              <a:t>Prevent from falling </a:t>
            </a:r>
          </a:p>
          <a:p>
            <a:pPr marL="0" indent="0">
              <a:spcBef>
                <a:spcPct val="0"/>
              </a:spcBef>
              <a:buNone/>
            </a:pPr>
            <a:endParaRPr lang="en-US" dirty="0">
              <a:latin typeface="Arial"/>
              <a:cs typeface="Arial"/>
            </a:endParaRPr>
          </a:p>
          <a:p>
            <a:pPr marL="285750" indent="-285750">
              <a:spcBef>
                <a:spcPct val="0"/>
              </a:spcBef>
              <a:buFont typeface="Arial,Sans-Serif"/>
              <a:buChar char="•"/>
            </a:pPr>
            <a:r>
              <a:rPr lang="en-US" dirty="0">
                <a:latin typeface="Arial"/>
                <a:cs typeface="Arial"/>
              </a:rPr>
              <a:t>Handle materials and tools safely </a:t>
            </a:r>
          </a:p>
          <a:p>
            <a:pPr marL="0" indent="0">
              <a:spcBef>
                <a:spcPct val="0"/>
              </a:spcBef>
              <a:buNone/>
            </a:pPr>
            <a:endParaRPr lang="en-US" dirty="0">
              <a:latin typeface="Arial"/>
              <a:cs typeface="Arial"/>
            </a:endParaRPr>
          </a:p>
          <a:p>
            <a:pPr marL="285750" indent="-285750">
              <a:spcBef>
                <a:spcPct val="0"/>
              </a:spcBef>
              <a:buFont typeface="Arial,Sans-Serif"/>
              <a:buChar char="•"/>
            </a:pPr>
            <a:r>
              <a:rPr lang="en-US" dirty="0">
                <a:latin typeface="Arial"/>
                <a:cs typeface="Arial"/>
              </a:rPr>
              <a:t>Protect people below</a:t>
            </a:r>
          </a:p>
          <a:p>
            <a:pPr marL="0" indent="0">
              <a:buNone/>
            </a:pPr>
            <a:endParaRPr lang="en-US" dirty="0"/>
          </a:p>
        </p:txBody>
      </p:sp>
      <p:pic>
        <p:nvPicPr>
          <p:cNvPr id="5" name="Picture 4" descr="A picture containing sky, outdoor, person, transport&#10;&#10;Description automatically generated">
            <a:extLst>
              <a:ext uri="{FF2B5EF4-FFF2-40B4-BE49-F238E27FC236}">
                <a16:creationId xmlns:a16="http://schemas.microsoft.com/office/drawing/2014/main" id="{E9AC3085-3087-449D-A796-FEDF67018DD7}"/>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24064" y="917893"/>
            <a:ext cx="6716483" cy="4812721"/>
          </a:xfrm>
          <a:prstGeom prst="rect">
            <a:avLst/>
          </a:prstGeom>
        </p:spPr>
      </p:pic>
      <p:sp>
        <p:nvSpPr>
          <p:cNvPr id="6" name="Rectangle 8">
            <a:extLst>
              <a:ext uri="{FF2B5EF4-FFF2-40B4-BE49-F238E27FC236}">
                <a16:creationId xmlns:a16="http://schemas.microsoft.com/office/drawing/2014/main" id="{0D384F84-EB2F-450C-AA93-9BAC4715BE19}"/>
              </a:ext>
            </a:extLst>
          </p:cNvPr>
          <p:cNvSpPr/>
          <p:nvPr/>
        </p:nvSpPr>
        <p:spPr>
          <a:xfrm flipV="1">
            <a:off x="10856171" y="5867951"/>
            <a:ext cx="1335829" cy="1001182"/>
          </a:xfrm>
          <a:custGeom>
            <a:avLst/>
            <a:gdLst>
              <a:gd name="connsiteX0" fmla="*/ 0 w 8362950"/>
              <a:gd name="connsiteY0" fmla="*/ 0 h 589441"/>
              <a:gd name="connsiteX1" fmla="*/ 8362950 w 8362950"/>
              <a:gd name="connsiteY1" fmla="*/ 0 h 589441"/>
              <a:gd name="connsiteX2" fmla="*/ 8362950 w 8362950"/>
              <a:gd name="connsiteY2" fmla="*/ 589441 h 589441"/>
              <a:gd name="connsiteX3" fmla="*/ 0 w 8362950"/>
              <a:gd name="connsiteY3" fmla="*/ 589441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542925 w 8362950"/>
              <a:gd name="connsiteY3" fmla="*/ 589441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2598484 w 8362950"/>
              <a:gd name="connsiteY3" fmla="*/ 570337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3725649 w 8362950"/>
              <a:gd name="connsiteY3" fmla="*/ 588108 h 589441"/>
              <a:gd name="connsiteX4" fmla="*/ 0 w 8362950"/>
              <a:gd name="connsiteY4" fmla="*/ 0 h 589441"/>
              <a:gd name="connsiteX0" fmla="*/ 0 w 8926532"/>
              <a:gd name="connsiteY0" fmla="*/ 0 h 589441"/>
              <a:gd name="connsiteX1" fmla="*/ 8926532 w 8926532"/>
              <a:gd name="connsiteY1" fmla="*/ 0 h 589441"/>
              <a:gd name="connsiteX2" fmla="*/ 8926532 w 8926532"/>
              <a:gd name="connsiteY2" fmla="*/ 589441 h 589441"/>
              <a:gd name="connsiteX3" fmla="*/ 4289231 w 8926532"/>
              <a:gd name="connsiteY3" fmla="*/ 588108 h 589441"/>
              <a:gd name="connsiteX4" fmla="*/ 0 w 8926532"/>
              <a:gd name="connsiteY4" fmla="*/ 0 h 589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26532" h="589441">
                <a:moveTo>
                  <a:pt x="0" y="0"/>
                </a:moveTo>
                <a:lnTo>
                  <a:pt x="8926532" y="0"/>
                </a:lnTo>
                <a:lnTo>
                  <a:pt x="8926532" y="589441"/>
                </a:lnTo>
                <a:lnTo>
                  <a:pt x="4289231" y="588108"/>
                </a:lnTo>
                <a:lnTo>
                  <a:pt x="0" y="0"/>
                </a:lnTo>
                <a:close/>
              </a:path>
            </a:pathLst>
          </a:custGeom>
          <a:solidFill>
            <a:srgbClr val="9921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98E57A8A-DCC1-4DBC-94C7-128A0210C9A7}"/>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1157712" y="5867951"/>
            <a:ext cx="1091438" cy="1059943"/>
          </a:xfrm>
          <a:prstGeom prst="rect">
            <a:avLst/>
          </a:prstGeom>
        </p:spPr>
      </p:pic>
      <p:sp>
        <p:nvSpPr>
          <p:cNvPr id="10" name="Slide Number Placeholder 3">
            <a:extLst>
              <a:ext uri="{FF2B5EF4-FFF2-40B4-BE49-F238E27FC236}">
                <a16:creationId xmlns:a16="http://schemas.microsoft.com/office/drawing/2014/main" id="{7C7839B5-D2A2-4E75-82F6-86B2DEC733C3}"/>
              </a:ext>
            </a:extLst>
          </p:cNvPr>
          <p:cNvSpPr txBox="1">
            <a:spLocks/>
          </p:cNvSpPr>
          <p:nvPr/>
        </p:nvSpPr>
        <p:spPr>
          <a:xfrm>
            <a:off x="10584088" y="6499015"/>
            <a:ext cx="2743200" cy="365125"/>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8F9186D-BD8E-4EDD-A417-AFA9BA614779}" type="slidenum">
              <a:rPr lang="en-GB" dirty="0" smtClean="0">
                <a:latin typeface="Arial"/>
                <a:cs typeface="Arial"/>
              </a:rPr>
              <a:pPr/>
              <a:t>2</a:t>
            </a:fld>
            <a:endParaRPr lang="en-GB">
              <a:latin typeface="Arial"/>
              <a:cs typeface="Arial"/>
            </a:endParaRPr>
          </a:p>
        </p:txBody>
      </p:sp>
    </p:spTree>
    <p:extLst>
      <p:ext uri="{BB962C8B-B14F-4D97-AF65-F5344CB8AC3E}">
        <p14:creationId xmlns:p14="http://schemas.microsoft.com/office/powerpoint/2010/main" val="39623879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62D8D15C-5AA2-4B84-AC42-99F74275A0DA}"/>
              </a:ext>
            </a:extLst>
          </p:cNvPr>
          <p:cNvSpPr>
            <a:spLocks noGrp="1"/>
          </p:cNvSpPr>
          <p:nvPr>
            <p:ph type="subTitle" idx="1"/>
          </p:nvPr>
        </p:nvSpPr>
        <p:spPr>
          <a:xfrm>
            <a:off x="231432" y="2385814"/>
            <a:ext cx="5977119" cy="2858728"/>
          </a:xfrm>
        </p:spPr>
        <p:txBody>
          <a:bodyPr lIns="91440" tIns="45720" rIns="91440" bIns="45720" anchor="t">
            <a:normAutofit/>
          </a:bodyPr>
          <a:lstStyle/>
          <a:p>
            <a:r>
              <a:rPr lang="en-US" sz="6000">
                <a:latin typeface="Arial"/>
                <a:cs typeface="Arial"/>
              </a:rPr>
              <a:t>Using a mobile access tower</a:t>
            </a:r>
          </a:p>
          <a:p>
            <a:endParaRPr lang="en-US" sz="6000"/>
          </a:p>
        </p:txBody>
      </p:sp>
      <p:sp>
        <p:nvSpPr>
          <p:cNvPr id="6" name="Rectangle 8">
            <a:extLst>
              <a:ext uri="{FF2B5EF4-FFF2-40B4-BE49-F238E27FC236}">
                <a16:creationId xmlns:a16="http://schemas.microsoft.com/office/drawing/2014/main" id="{FB392D33-F434-48FC-B8FB-0626884AD69C}"/>
              </a:ext>
            </a:extLst>
          </p:cNvPr>
          <p:cNvSpPr/>
          <p:nvPr/>
        </p:nvSpPr>
        <p:spPr>
          <a:xfrm flipV="1">
            <a:off x="10856171" y="5867951"/>
            <a:ext cx="1335829" cy="1001182"/>
          </a:xfrm>
          <a:custGeom>
            <a:avLst/>
            <a:gdLst>
              <a:gd name="connsiteX0" fmla="*/ 0 w 8362950"/>
              <a:gd name="connsiteY0" fmla="*/ 0 h 589441"/>
              <a:gd name="connsiteX1" fmla="*/ 8362950 w 8362950"/>
              <a:gd name="connsiteY1" fmla="*/ 0 h 589441"/>
              <a:gd name="connsiteX2" fmla="*/ 8362950 w 8362950"/>
              <a:gd name="connsiteY2" fmla="*/ 589441 h 589441"/>
              <a:gd name="connsiteX3" fmla="*/ 0 w 8362950"/>
              <a:gd name="connsiteY3" fmla="*/ 589441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542925 w 8362950"/>
              <a:gd name="connsiteY3" fmla="*/ 589441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2598484 w 8362950"/>
              <a:gd name="connsiteY3" fmla="*/ 570337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3725649 w 8362950"/>
              <a:gd name="connsiteY3" fmla="*/ 588108 h 589441"/>
              <a:gd name="connsiteX4" fmla="*/ 0 w 8362950"/>
              <a:gd name="connsiteY4" fmla="*/ 0 h 589441"/>
              <a:gd name="connsiteX0" fmla="*/ 0 w 8926532"/>
              <a:gd name="connsiteY0" fmla="*/ 0 h 589441"/>
              <a:gd name="connsiteX1" fmla="*/ 8926532 w 8926532"/>
              <a:gd name="connsiteY1" fmla="*/ 0 h 589441"/>
              <a:gd name="connsiteX2" fmla="*/ 8926532 w 8926532"/>
              <a:gd name="connsiteY2" fmla="*/ 589441 h 589441"/>
              <a:gd name="connsiteX3" fmla="*/ 4289231 w 8926532"/>
              <a:gd name="connsiteY3" fmla="*/ 588108 h 589441"/>
              <a:gd name="connsiteX4" fmla="*/ 0 w 8926532"/>
              <a:gd name="connsiteY4" fmla="*/ 0 h 589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26532" h="589441">
                <a:moveTo>
                  <a:pt x="0" y="0"/>
                </a:moveTo>
                <a:lnTo>
                  <a:pt x="8926532" y="0"/>
                </a:lnTo>
                <a:lnTo>
                  <a:pt x="8926532" y="589441"/>
                </a:lnTo>
                <a:lnTo>
                  <a:pt x="4289231" y="588108"/>
                </a:lnTo>
                <a:lnTo>
                  <a:pt x="0" y="0"/>
                </a:lnTo>
                <a:close/>
              </a:path>
            </a:pathLst>
          </a:custGeom>
          <a:solidFill>
            <a:srgbClr val="9921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42AC0AB8-31E1-416D-9DA8-7B07030DA2AD}"/>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1157712" y="5867951"/>
            <a:ext cx="1091438" cy="1059943"/>
          </a:xfrm>
          <a:prstGeom prst="rect">
            <a:avLst/>
          </a:prstGeom>
        </p:spPr>
      </p:pic>
      <p:pic>
        <p:nvPicPr>
          <p:cNvPr id="9" name="Picture 9">
            <a:extLst>
              <a:ext uri="{FF2B5EF4-FFF2-40B4-BE49-F238E27FC236}">
                <a16:creationId xmlns:a16="http://schemas.microsoft.com/office/drawing/2014/main" id="{32CEDD22-A00C-42B6-917A-9358E6D8B84F}"/>
              </a:ext>
            </a:extLst>
          </p:cNvPr>
          <p:cNvPicPr>
            <a:picLocks noChangeAspect="1"/>
          </p:cNvPicPr>
          <p:nvPr/>
        </p:nvPicPr>
        <p:blipFill>
          <a:blip r:embed="rId4" cstate="email">
            <a:extLst>
              <a:ext uri="{28A0092B-C50C-407E-A947-70E740481C1C}">
                <a14:useLocalDpi xmlns:a14="http://schemas.microsoft.com/office/drawing/2010/main" val="0"/>
              </a:ext>
            </a:extLst>
          </a:blip>
          <a:srcRect/>
          <a:stretch/>
        </p:blipFill>
        <p:spPr>
          <a:xfrm>
            <a:off x="5587574" y="1251802"/>
            <a:ext cx="6590581" cy="4345833"/>
          </a:xfrm>
          <a:prstGeom prst="rect">
            <a:avLst/>
          </a:prstGeom>
        </p:spPr>
      </p:pic>
      <p:sp>
        <p:nvSpPr>
          <p:cNvPr id="10" name="Slide Number Placeholder 3">
            <a:extLst>
              <a:ext uri="{FF2B5EF4-FFF2-40B4-BE49-F238E27FC236}">
                <a16:creationId xmlns:a16="http://schemas.microsoft.com/office/drawing/2014/main" id="{B073F885-4F97-44DE-886C-EAA61AB2A116}"/>
              </a:ext>
            </a:extLst>
          </p:cNvPr>
          <p:cNvSpPr txBox="1">
            <a:spLocks/>
          </p:cNvSpPr>
          <p:nvPr/>
        </p:nvSpPr>
        <p:spPr>
          <a:xfrm>
            <a:off x="10485765" y="6499015"/>
            <a:ext cx="2743200" cy="365125"/>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8F9186D-BD8E-4EDD-A417-AFA9BA614779}" type="slidenum">
              <a:rPr lang="en-GB" dirty="0" smtClean="0">
                <a:latin typeface="Arial"/>
                <a:cs typeface="Arial"/>
              </a:rPr>
              <a:pPr/>
              <a:t>20</a:t>
            </a:fld>
            <a:endParaRPr lang="en-GB">
              <a:latin typeface="Arial"/>
              <a:cs typeface="Arial"/>
            </a:endParaRPr>
          </a:p>
        </p:txBody>
      </p:sp>
      <p:sp>
        <p:nvSpPr>
          <p:cNvPr id="8" name="TextBox 7">
            <a:extLst>
              <a:ext uri="{FF2B5EF4-FFF2-40B4-BE49-F238E27FC236}">
                <a16:creationId xmlns:a16="http://schemas.microsoft.com/office/drawing/2014/main" id="{1450C088-885F-4DDE-B4D3-A8F0D94A1914}"/>
              </a:ext>
            </a:extLst>
          </p:cNvPr>
          <p:cNvSpPr txBox="1"/>
          <p:nvPr/>
        </p:nvSpPr>
        <p:spPr>
          <a:xfrm>
            <a:off x="5587574" y="5829006"/>
            <a:ext cx="4097487" cy="307777"/>
          </a:xfrm>
          <a:prstGeom prst="rect">
            <a:avLst/>
          </a:prstGeom>
          <a:noFill/>
        </p:spPr>
        <p:txBody>
          <a:bodyPr wrap="square" rtlCol="0">
            <a:spAutoFit/>
          </a:bodyPr>
          <a:lstStyle/>
          <a:p>
            <a:r>
              <a:rPr lang="en-US" sz="1400">
                <a:solidFill>
                  <a:schemeClr val="bg1">
                    <a:lumMod val="50000"/>
                  </a:schemeClr>
                </a:solidFill>
                <a:latin typeface="Arial" panose="020B0604020202020204" pitchFamily="34" charset="0"/>
                <a:cs typeface="Arial" panose="020B0604020202020204" pitchFamily="34" charset="0"/>
              </a:rPr>
              <a:t>Photo: Barry Barnes / Shutterstock</a:t>
            </a:r>
            <a:r>
              <a:rPr lang="en-US" sz="1400">
                <a:solidFill>
                  <a:schemeClr val="bg1">
                    <a:lumMod val="50000"/>
                  </a:schemeClr>
                </a:solidFill>
                <a:effectLst/>
                <a:latin typeface="Arial" panose="020B0604020202020204" pitchFamily="34" charset="0"/>
                <a:ea typeface="Calibri" panose="020F0502020204030204" pitchFamily="34" charset="0"/>
                <a:cs typeface="Arial" panose="020B0604020202020204" pitchFamily="34" charset="0"/>
              </a:rPr>
              <a:t>.com</a:t>
            </a:r>
            <a:endParaRPr lang="en-US" sz="140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92337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8">
            <a:extLst>
              <a:ext uri="{FF2B5EF4-FFF2-40B4-BE49-F238E27FC236}">
                <a16:creationId xmlns:a16="http://schemas.microsoft.com/office/drawing/2014/main" id="{660E2187-8F03-4D82-ACB3-6C72F8BC5E0B}"/>
              </a:ext>
            </a:extLst>
          </p:cNvPr>
          <p:cNvPicPr>
            <a:picLocks noChangeAspect="1"/>
          </p:cNvPicPr>
          <p:nvPr/>
        </p:nvPicPr>
        <p:blipFill>
          <a:blip r:embed="rId3" cstate="email">
            <a:extLst>
              <a:ext uri="{28A0092B-C50C-407E-A947-70E740481C1C}">
                <a14:useLocalDpi xmlns:a14="http://schemas.microsoft.com/office/drawing/2010/main" val="0"/>
              </a:ext>
            </a:extLst>
          </a:blip>
          <a:srcRect/>
          <a:stretch/>
        </p:blipFill>
        <p:spPr>
          <a:xfrm>
            <a:off x="4869952" y="770357"/>
            <a:ext cx="6989850" cy="4658027"/>
          </a:xfrm>
          <a:prstGeom prst="rect">
            <a:avLst/>
          </a:prstGeom>
        </p:spPr>
      </p:pic>
      <p:sp>
        <p:nvSpPr>
          <p:cNvPr id="4" name="Subtitle 3">
            <a:extLst>
              <a:ext uri="{FF2B5EF4-FFF2-40B4-BE49-F238E27FC236}">
                <a16:creationId xmlns:a16="http://schemas.microsoft.com/office/drawing/2014/main" id="{A51432B0-272E-47B1-951F-0611BC237202}"/>
              </a:ext>
            </a:extLst>
          </p:cNvPr>
          <p:cNvSpPr>
            <a:spLocks noGrp="1"/>
          </p:cNvSpPr>
          <p:nvPr>
            <p:ph type="subTitle" idx="1"/>
          </p:nvPr>
        </p:nvSpPr>
        <p:spPr>
          <a:xfrm>
            <a:off x="606816" y="1214063"/>
            <a:ext cx="4576763" cy="5143500"/>
          </a:xfrm>
        </p:spPr>
        <p:txBody>
          <a:bodyPr lIns="91440" tIns="45720" rIns="91440" bIns="45720" anchor="t">
            <a:normAutofit lnSpcReduction="10000"/>
          </a:bodyPr>
          <a:lstStyle/>
          <a:p>
            <a:pPr marL="0" indent="0">
              <a:buNone/>
            </a:pPr>
            <a:r>
              <a:rPr lang="en-US" dirty="0">
                <a:latin typeface="Arial"/>
                <a:cs typeface="Arial"/>
              </a:rPr>
              <a:t>Don’t put up, alter or take down a mobile access tower unless you are specially trained</a:t>
            </a:r>
            <a:br>
              <a:rPr lang="en-US" dirty="0"/>
            </a:br>
            <a:br>
              <a:rPr lang="en-US" dirty="0"/>
            </a:br>
            <a:r>
              <a:rPr lang="en-US" dirty="0">
                <a:latin typeface="Arial"/>
                <a:cs typeface="Arial"/>
              </a:rPr>
              <a:t>Use only on stable, even ground </a:t>
            </a:r>
            <a:br>
              <a:rPr lang="en-US" dirty="0"/>
            </a:br>
            <a:br>
              <a:rPr lang="en-US" dirty="0"/>
            </a:br>
            <a:r>
              <a:rPr lang="en-US" dirty="0">
                <a:latin typeface="Arial"/>
                <a:cs typeface="Arial"/>
              </a:rPr>
              <a:t>Lock the wheels</a:t>
            </a:r>
            <a:br>
              <a:rPr lang="en-US" dirty="0"/>
            </a:br>
            <a:br>
              <a:rPr lang="en-US" dirty="0"/>
            </a:br>
            <a:r>
              <a:rPr lang="en-US" dirty="0">
                <a:latin typeface="Arial"/>
                <a:cs typeface="Arial"/>
              </a:rPr>
              <a:t>Never move it with people and materials on</a:t>
            </a:r>
            <a:br>
              <a:rPr lang="en-US" dirty="0"/>
            </a:br>
            <a:br>
              <a:rPr lang="en-US" dirty="0"/>
            </a:br>
            <a:r>
              <a:rPr lang="en-US" dirty="0">
                <a:latin typeface="Arial"/>
                <a:cs typeface="Arial"/>
              </a:rPr>
              <a:t>Push it from the base</a:t>
            </a:r>
          </a:p>
          <a:p>
            <a:pPr marL="0" indent="0">
              <a:buNone/>
            </a:pPr>
            <a:endParaRPr lang="en-US" dirty="0"/>
          </a:p>
        </p:txBody>
      </p:sp>
      <p:sp>
        <p:nvSpPr>
          <p:cNvPr id="6" name="Rectangle 8">
            <a:extLst>
              <a:ext uri="{FF2B5EF4-FFF2-40B4-BE49-F238E27FC236}">
                <a16:creationId xmlns:a16="http://schemas.microsoft.com/office/drawing/2014/main" id="{CA120773-AA02-4229-BF9D-F99CD972573D}"/>
              </a:ext>
            </a:extLst>
          </p:cNvPr>
          <p:cNvSpPr/>
          <p:nvPr/>
        </p:nvSpPr>
        <p:spPr>
          <a:xfrm flipV="1">
            <a:off x="10856171" y="5867951"/>
            <a:ext cx="1335829" cy="1001182"/>
          </a:xfrm>
          <a:custGeom>
            <a:avLst/>
            <a:gdLst>
              <a:gd name="connsiteX0" fmla="*/ 0 w 8362950"/>
              <a:gd name="connsiteY0" fmla="*/ 0 h 589441"/>
              <a:gd name="connsiteX1" fmla="*/ 8362950 w 8362950"/>
              <a:gd name="connsiteY1" fmla="*/ 0 h 589441"/>
              <a:gd name="connsiteX2" fmla="*/ 8362950 w 8362950"/>
              <a:gd name="connsiteY2" fmla="*/ 589441 h 589441"/>
              <a:gd name="connsiteX3" fmla="*/ 0 w 8362950"/>
              <a:gd name="connsiteY3" fmla="*/ 589441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542925 w 8362950"/>
              <a:gd name="connsiteY3" fmla="*/ 589441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2598484 w 8362950"/>
              <a:gd name="connsiteY3" fmla="*/ 570337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3725649 w 8362950"/>
              <a:gd name="connsiteY3" fmla="*/ 588108 h 589441"/>
              <a:gd name="connsiteX4" fmla="*/ 0 w 8362950"/>
              <a:gd name="connsiteY4" fmla="*/ 0 h 589441"/>
              <a:gd name="connsiteX0" fmla="*/ 0 w 8926532"/>
              <a:gd name="connsiteY0" fmla="*/ 0 h 589441"/>
              <a:gd name="connsiteX1" fmla="*/ 8926532 w 8926532"/>
              <a:gd name="connsiteY1" fmla="*/ 0 h 589441"/>
              <a:gd name="connsiteX2" fmla="*/ 8926532 w 8926532"/>
              <a:gd name="connsiteY2" fmla="*/ 589441 h 589441"/>
              <a:gd name="connsiteX3" fmla="*/ 4289231 w 8926532"/>
              <a:gd name="connsiteY3" fmla="*/ 588108 h 589441"/>
              <a:gd name="connsiteX4" fmla="*/ 0 w 8926532"/>
              <a:gd name="connsiteY4" fmla="*/ 0 h 589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26532" h="589441">
                <a:moveTo>
                  <a:pt x="0" y="0"/>
                </a:moveTo>
                <a:lnTo>
                  <a:pt x="8926532" y="0"/>
                </a:lnTo>
                <a:lnTo>
                  <a:pt x="8926532" y="589441"/>
                </a:lnTo>
                <a:lnTo>
                  <a:pt x="4289231" y="588108"/>
                </a:lnTo>
                <a:lnTo>
                  <a:pt x="0" y="0"/>
                </a:lnTo>
                <a:close/>
              </a:path>
            </a:pathLst>
          </a:custGeom>
          <a:solidFill>
            <a:srgbClr val="9921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2F624E71-19CC-4A82-AD52-C0F3707A011D}"/>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1157712" y="5867951"/>
            <a:ext cx="1091438" cy="1059943"/>
          </a:xfrm>
          <a:prstGeom prst="rect">
            <a:avLst/>
          </a:prstGeom>
        </p:spPr>
      </p:pic>
      <p:sp>
        <p:nvSpPr>
          <p:cNvPr id="9" name="Slide Number Placeholder 3">
            <a:extLst>
              <a:ext uri="{FF2B5EF4-FFF2-40B4-BE49-F238E27FC236}">
                <a16:creationId xmlns:a16="http://schemas.microsoft.com/office/drawing/2014/main" id="{79838605-5548-480C-BD70-7EBB94DC866F}"/>
              </a:ext>
            </a:extLst>
          </p:cNvPr>
          <p:cNvSpPr txBox="1">
            <a:spLocks/>
          </p:cNvSpPr>
          <p:nvPr/>
        </p:nvSpPr>
        <p:spPr>
          <a:xfrm>
            <a:off x="10485765" y="6499015"/>
            <a:ext cx="2743200" cy="365125"/>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8F9186D-BD8E-4EDD-A417-AFA9BA614779}" type="slidenum">
              <a:rPr lang="en-GB" dirty="0" smtClean="0">
                <a:latin typeface="Arial"/>
                <a:cs typeface="Arial"/>
              </a:rPr>
              <a:pPr/>
              <a:t>21</a:t>
            </a:fld>
            <a:endParaRPr lang="en-GB">
              <a:latin typeface="Arial"/>
              <a:cs typeface="Arial"/>
            </a:endParaRPr>
          </a:p>
        </p:txBody>
      </p:sp>
    </p:spTree>
    <p:extLst>
      <p:ext uri="{BB962C8B-B14F-4D97-AF65-F5344CB8AC3E}">
        <p14:creationId xmlns:p14="http://schemas.microsoft.com/office/powerpoint/2010/main" val="2210637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80E2DC5B-4094-4C0F-8C50-959ECEF26741}"/>
              </a:ext>
            </a:extLst>
          </p:cNvPr>
          <p:cNvSpPr>
            <a:spLocks noGrp="1"/>
          </p:cNvSpPr>
          <p:nvPr>
            <p:ph type="subTitle" idx="1"/>
          </p:nvPr>
        </p:nvSpPr>
        <p:spPr>
          <a:xfrm>
            <a:off x="381826" y="1879284"/>
            <a:ext cx="5977119" cy="2858728"/>
          </a:xfrm>
        </p:spPr>
        <p:txBody>
          <a:bodyPr lIns="91440" tIns="45720" rIns="91440" bIns="45720" anchor="t">
            <a:noAutofit/>
          </a:bodyPr>
          <a:lstStyle/>
          <a:p>
            <a:r>
              <a:rPr lang="en-US" sz="6000">
                <a:latin typeface="Arial"/>
                <a:cs typeface="Arial"/>
              </a:rPr>
              <a:t>Moving tools, materials and waste up and down</a:t>
            </a:r>
          </a:p>
          <a:p>
            <a:endParaRPr lang="en-US" sz="6000"/>
          </a:p>
        </p:txBody>
      </p:sp>
      <p:pic>
        <p:nvPicPr>
          <p:cNvPr id="6" name="Picture 2" descr="A picture containing sky, outdoor, ship, dock&#10;&#10;Description automatically generated">
            <a:extLst>
              <a:ext uri="{FF2B5EF4-FFF2-40B4-BE49-F238E27FC236}">
                <a16:creationId xmlns:a16="http://schemas.microsoft.com/office/drawing/2014/main" id="{096FDB8E-E65B-4603-A58F-143D33C430A6}"/>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415322" y="1232435"/>
            <a:ext cx="6601176" cy="4398153"/>
          </a:xfrm>
          <a:prstGeom prst="rect">
            <a:avLst/>
          </a:prstGeom>
        </p:spPr>
      </p:pic>
      <p:sp>
        <p:nvSpPr>
          <p:cNvPr id="7" name="Rectangle 8">
            <a:extLst>
              <a:ext uri="{FF2B5EF4-FFF2-40B4-BE49-F238E27FC236}">
                <a16:creationId xmlns:a16="http://schemas.microsoft.com/office/drawing/2014/main" id="{75989DA0-2550-456E-B18C-BB3F8AA541CF}"/>
              </a:ext>
            </a:extLst>
          </p:cNvPr>
          <p:cNvSpPr/>
          <p:nvPr/>
        </p:nvSpPr>
        <p:spPr>
          <a:xfrm flipV="1">
            <a:off x="10856171" y="5867951"/>
            <a:ext cx="1335829" cy="1001182"/>
          </a:xfrm>
          <a:custGeom>
            <a:avLst/>
            <a:gdLst>
              <a:gd name="connsiteX0" fmla="*/ 0 w 8362950"/>
              <a:gd name="connsiteY0" fmla="*/ 0 h 589441"/>
              <a:gd name="connsiteX1" fmla="*/ 8362950 w 8362950"/>
              <a:gd name="connsiteY1" fmla="*/ 0 h 589441"/>
              <a:gd name="connsiteX2" fmla="*/ 8362950 w 8362950"/>
              <a:gd name="connsiteY2" fmla="*/ 589441 h 589441"/>
              <a:gd name="connsiteX3" fmla="*/ 0 w 8362950"/>
              <a:gd name="connsiteY3" fmla="*/ 589441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542925 w 8362950"/>
              <a:gd name="connsiteY3" fmla="*/ 589441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2598484 w 8362950"/>
              <a:gd name="connsiteY3" fmla="*/ 570337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3725649 w 8362950"/>
              <a:gd name="connsiteY3" fmla="*/ 588108 h 589441"/>
              <a:gd name="connsiteX4" fmla="*/ 0 w 8362950"/>
              <a:gd name="connsiteY4" fmla="*/ 0 h 589441"/>
              <a:gd name="connsiteX0" fmla="*/ 0 w 8926532"/>
              <a:gd name="connsiteY0" fmla="*/ 0 h 589441"/>
              <a:gd name="connsiteX1" fmla="*/ 8926532 w 8926532"/>
              <a:gd name="connsiteY1" fmla="*/ 0 h 589441"/>
              <a:gd name="connsiteX2" fmla="*/ 8926532 w 8926532"/>
              <a:gd name="connsiteY2" fmla="*/ 589441 h 589441"/>
              <a:gd name="connsiteX3" fmla="*/ 4289231 w 8926532"/>
              <a:gd name="connsiteY3" fmla="*/ 588108 h 589441"/>
              <a:gd name="connsiteX4" fmla="*/ 0 w 8926532"/>
              <a:gd name="connsiteY4" fmla="*/ 0 h 589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26532" h="589441">
                <a:moveTo>
                  <a:pt x="0" y="0"/>
                </a:moveTo>
                <a:lnTo>
                  <a:pt x="8926532" y="0"/>
                </a:lnTo>
                <a:lnTo>
                  <a:pt x="8926532" y="589441"/>
                </a:lnTo>
                <a:lnTo>
                  <a:pt x="4289231" y="588108"/>
                </a:lnTo>
                <a:lnTo>
                  <a:pt x="0" y="0"/>
                </a:lnTo>
                <a:close/>
              </a:path>
            </a:pathLst>
          </a:custGeom>
          <a:solidFill>
            <a:srgbClr val="9921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821C8602-54D0-4933-AC31-F69EB1F9374D}"/>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1157712" y="5867951"/>
            <a:ext cx="1091438" cy="1059943"/>
          </a:xfrm>
          <a:prstGeom prst="rect">
            <a:avLst/>
          </a:prstGeom>
        </p:spPr>
      </p:pic>
      <p:sp>
        <p:nvSpPr>
          <p:cNvPr id="4" name="Slide Number Placeholder 3">
            <a:extLst>
              <a:ext uri="{FF2B5EF4-FFF2-40B4-BE49-F238E27FC236}">
                <a16:creationId xmlns:a16="http://schemas.microsoft.com/office/drawing/2014/main" id="{306B564E-7496-4684-BEC6-2980BDE481C1}"/>
              </a:ext>
            </a:extLst>
          </p:cNvPr>
          <p:cNvSpPr txBox="1">
            <a:spLocks/>
          </p:cNvSpPr>
          <p:nvPr/>
        </p:nvSpPr>
        <p:spPr>
          <a:xfrm>
            <a:off x="10485765" y="6499015"/>
            <a:ext cx="2743200" cy="365125"/>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8F9186D-BD8E-4EDD-A417-AFA9BA614779}" type="slidenum">
              <a:rPr lang="en-GB" dirty="0" smtClean="0">
                <a:latin typeface="Arial"/>
                <a:cs typeface="Arial"/>
              </a:rPr>
              <a:pPr/>
              <a:t>22</a:t>
            </a:fld>
            <a:endParaRPr lang="en-GB">
              <a:latin typeface="Arial"/>
              <a:cs typeface="Arial"/>
            </a:endParaRPr>
          </a:p>
        </p:txBody>
      </p:sp>
    </p:spTree>
    <p:extLst>
      <p:ext uri="{BB962C8B-B14F-4D97-AF65-F5344CB8AC3E}">
        <p14:creationId xmlns:p14="http://schemas.microsoft.com/office/powerpoint/2010/main" val="627142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8">
            <a:extLst>
              <a:ext uri="{FF2B5EF4-FFF2-40B4-BE49-F238E27FC236}">
                <a16:creationId xmlns:a16="http://schemas.microsoft.com/office/drawing/2014/main" id="{B1581A6C-415B-4702-BBB7-A8531093EF60}"/>
              </a:ext>
            </a:extLst>
          </p:cNvPr>
          <p:cNvPicPr>
            <a:picLocks noChangeAspect="1"/>
          </p:cNvPicPr>
          <p:nvPr/>
        </p:nvPicPr>
        <p:blipFill>
          <a:blip r:embed="rId3" cstate="email">
            <a:extLst>
              <a:ext uri="{28A0092B-C50C-407E-A947-70E740481C1C}">
                <a14:useLocalDpi xmlns:a14="http://schemas.microsoft.com/office/drawing/2010/main" val="0"/>
              </a:ext>
            </a:extLst>
          </a:blip>
          <a:srcRect/>
          <a:stretch/>
        </p:blipFill>
        <p:spPr>
          <a:xfrm>
            <a:off x="4068844" y="752577"/>
            <a:ext cx="7864312" cy="5241542"/>
          </a:xfrm>
          <a:prstGeom prst="rect">
            <a:avLst/>
          </a:prstGeom>
        </p:spPr>
      </p:pic>
      <p:sp>
        <p:nvSpPr>
          <p:cNvPr id="4" name="Subtitle 3">
            <a:extLst>
              <a:ext uri="{FF2B5EF4-FFF2-40B4-BE49-F238E27FC236}">
                <a16:creationId xmlns:a16="http://schemas.microsoft.com/office/drawing/2014/main" id="{26635F42-EAFF-40F2-8A83-A56E56C152A6}"/>
              </a:ext>
            </a:extLst>
          </p:cNvPr>
          <p:cNvSpPr>
            <a:spLocks noGrp="1"/>
          </p:cNvSpPr>
          <p:nvPr>
            <p:ph type="subTitle" idx="1"/>
          </p:nvPr>
        </p:nvSpPr>
        <p:spPr>
          <a:xfrm>
            <a:off x="178726" y="2746625"/>
            <a:ext cx="3789078" cy="5143500"/>
          </a:xfrm>
        </p:spPr>
        <p:txBody>
          <a:bodyPr lIns="91440" tIns="45720" rIns="91440" bIns="45720" anchor="t">
            <a:normAutofit/>
          </a:bodyPr>
          <a:lstStyle/>
          <a:p>
            <a:pPr marL="0" indent="0">
              <a:buNone/>
            </a:pPr>
            <a:r>
              <a:rPr lang="en-US" dirty="0">
                <a:latin typeface="Arial"/>
                <a:cs typeface="Arial"/>
              </a:rPr>
              <a:t>Never throw anything up or down</a:t>
            </a:r>
            <a:br>
              <a:rPr lang="en-US" dirty="0"/>
            </a:br>
            <a:br>
              <a:rPr lang="en-US" dirty="0"/>
            </a:br>
            <a:r>
              <a:rPr lang="en-US" dirty="0"/>
              <a:t>Use a t</a:t>
            </a:r>
            <a:r>
              <a:rPr lang="en-US" dirty="0">
                <a:latin typeface="Arial"/>
                <a:cs typeface="Arial"/>
              </a:rPr>
              <a:t>ool belt or tool lanyard</a:t>
            </a:r>
          </a:p>
          <a:p>
            <a:pPr marL="0" indent="0">
              <a:buNone/>
            </a:pPr>
            <a:endParaRPr lang="en-US" dirty="0"/>
          </a:p>
        </p:txBody>
      </p:sp>
      <p:sp>
        <p:nvSpPr>
          <p:cNvPr id="6" name="Rectangle 8">
            <a:extLst>
              <a:ext uri="{FF2B5EF4-FFF2-40B4-BE49-F238E27FC236}">
                <a16:creationId xmlns:a16="http://schemas.microsoft.com/office/drawing/2014/main" id="{AB410A2D-2EAA-4993-8C4E-3AAA95F252E1}"/>
              </a:ext>
            </a:extLst>
          </p:cNvPr>
          <p:cNvSpPr/>
          <p:nvPr/>
        </p:nvSpPr>
        <p:spPr>
          <a:xfrm flipV="1">
            <a:off x="10856171" y="5867951"/>
            <a:ext cx="1335829" cy="1001182"/>
          </a:xfrm>
          <a:custGeom>
            <a:avLst/>
            <a:gdLst>
              <a:gd name="connsiteX0" fmla="*/ 0 w 8362950"/>
              <a:gd name="connsiteY0" fmla="*/ 0 h 589441"/>
              <a:gd name="connsiteX1" fmla="*/ 8362950 w 8362950"/>
              <a:gd name="connsiteY1" fmla="*/ 0 h 589441"/>
              <a:gd name="connsiteX2" fmla="*/ 8362950 w 8362950"/>
              <a:gd name="connsiteY2" fmla="*/ 589441 h 589441"/>
              <a:gd name="connsiteX3" fmla="*/ 0 w 8362950"/>
              <a:gd name="connsiteY3" fmla="*/ 589441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542925 w 8362950"/>
              <a:gd name="connsiteY3" fmla="*/ 589441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2598484 w 8362950"/>
              <a:gd name="connsiteY3" fmla="*/ 570337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3725649 w 8362950"/>
              <a:gd name="connsiteY3" fmla="*/ 588108 h 589441"/>
              <a:gd name="connsiteX4" fmla="*/ 0 w 8362950"/>
              <a:gd name="connsiteY4" fmla="*/ 0 h 589441"/>
              <a:gd name="connsiteX0" fmla="*/ 0 w 8926532"/>
              <a:gd name="connsiteY0" fmla="*/ 0 h 589441"/>
              <a:gd name="connsiteX1" fmla="*/ 8926532 w 8926532"/>
              <a:gd name="connsiteY1" fmla="*/ 0 h 589441"/>
              <a:gd name="connsiteX2" fmla="*/ 8926532 w 8926532"/>
              <a:gd name="connsiteY2" fmla="*/ 589441 h 589441"/>
              <a:gd name="connsiteX3" fmla="*/ 4289231 w 8926532"/>
              <a:gd name="connsiteY3" fmla="*/ 588108 h 589441"/>
              <a:gd name="connsiteX4" fmla="*/ 0 w 8926532"/>
              <a:gd name="connsiteY4" fmla="*/ 0 h 589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26532" h="589441">
                <a:moveTo>
                  <a:pt x="0" y="0"/>
                </a:moveTo>
                <a:lnTo>
                  <a:pt x="8926532" y="0"/>
                </a:lnTo>
                <a:lnTo>
                  <a:pt x="8926532" y="589441"/>
                </a:lnTo>
                <a:lnTo>
                  <a:pt x="4289231" y="588108"/>
                </a:lnTo>
                <a:lnTo>
                  <a:pt x="0" y="0"/>
                </a:lnTo>
                <a:close/>
              </a:path>
            </a:pathLst>
          </a:custGeom>
          <a:solidFill>
            <a:srgbClr val="9921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313173EE-23C7-4889-8E38-6D6D99794214}"/>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1157712" y="5867951"/>
            <a:ext cx="1091438" cy="1059943"/>
          </a:xfrm>
          <a:prstGeom prst="rect">
            <a:avLst/>
          </a:prstGeom>
        </p:spPr>
      </p:pic>
      <p:sp>
        <p:nvSpPr>
          <p:cNvPr id="9" name="Slide Number Placeholder 3">
            <a:extLst>
              <a:ext uri="{FF2B5EF4-FFF2-40B4-BE49-F238E27FC236}">
                <a16:creationId xmlns:a16="http://schemas.microsoft.com/office/drawing/2014/main" id="{2A5BB6FF-FB2D-4481-851E-AFBE0CBCB074}"/>
              </a:ext>
            </a:extLst>
          </p:cNvPr>
          <p:cNvSpPr txBox="1">
            <a:spLocks/>
          </p:cNvSpPr>
          <p:nvPr/>
        </p:nvSpPr>
        <p:spPr>
          <a:xfrm>
            <a:off x="10485765" y="6499015"/>
            <a:ext cx="2743200" cy="365125"/>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8F9186D-BD8E-4EDD-A417-AFA9BA614779}" type="slidenum">
              <a:rPr lang="en-GB" dirty="0" smtClean="0">
                <a:latin typeface="Arial"/>
                <a:cs typeface="Arial"/>
              </a:rPr>
              <a:pPr/>
              <a:t>23</a:t>
            </a:fld>
            <a:endParaRPr lang="en-GB">
              <a:latin typeface="Arial"/>
              <a:cs typeface="Arial"/>
            </a:endParaRPr>
          </a:p>
        </p:txBody>
      </p:sp>
    </p:spTree>
    <p:extLst>
      <p:ext uri="{BB962C8B-B14F-4D97-AF65-F5344CB8AC3E}">
        <p14:creationId xmlns:p14="http://schemas.microsoft.com/office/powerpoint/2010/main" val="37859712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a:extLst>
              <a:ext uri="{FF2B5EF4-FFF2-40B4-BE49-F238E27FC236}">
                <a16:creationId xmlns:a16="http://schemas.microsoft.com/office/drawing/2014/main" id="{5EF665D0-7509-4A66-AD61-D1F8CF11ECDE}"/>
              </a:ext>
            </a:extLst>
          </p:cNvPr>
          <p:cNvSpPr>
            <a:spLocks noGrp="1"/>
          </p:cNvSpPr>
          <p:nvPr>
            <p:ph type="subTitle" idx="1"/>
          </p:nvPr>
        </p:nvSpPr>
        <p:spPr>
          <a:xfrm>
            <a:off x="1651961" y="3061855"/>
            <a:ext cx="4576763" cy="5143500"/>
          </a:xfrm>
        </p:spPr>
        <p:txBody>
          <a:bodyPr lIns="91440" tIns="45720" rIns="91440" bIns="45720" anchor="t">
            <a:normAutofit/>
          </a:bodyPr>
          <a:lstStyle/>
          <a:p>
            <a:pPr>
              <a:buNone/>
            </a:pPr>
            <a:r>
              <a:rPr lang="en-US">
                <a:latin typeface="Arial"/>
                <a:cs typeface="Arial"/>
              </a:rPr>
              <a:t>Unsafe lifting</a:t>
            </a:r>
            <a:br>
              <a:rPr lang="en-US"/>
            </a:br>
            <a:br>
              <a:rPr lang="en-US"/>
            </a:br>
            <a:endParaRPr lang="en-US"/>
          </a:p>
          <a:p>
            <a:pPr marL="0" indent="0">
              <a:buNone/>
            </a:pPr>
            <a:endParaRPr lang="en-US"/>
          </a:p>
        </p:txBody>
      </p:sp>
      <p:sp>
        <p:nvSpPr>
          <p:cNvPr id="6" name="Rectangle 8">
            <a:extLst>
              <a:ext uri="{FF2B5EF4-FFF2-40B4-BE49-F238E27FC236}">
                <a16:creationId xmlns:a16="http://schemas.microsoft.com/office/drawing/2014/main" id="{7E85A689-ED84-4669-A84B-80A78F673552}"/>
              </a:ext>
            </a:extLst>
          </p:cNvPr>
          <p:cNvSpPr/>
          <p:nvPr/>
        </p:nvSpPr>
        <p:spPr>
          <a:xfrm flipV="1">
            <a:off x="10856171" y="5867951"/>
            <a:ext cx="1335829" cy="1001182"/>
          </a:xfrm>
          <a:custGeom>
            <a:avLst/>
            <a:gdLst>
              <a:gd name="connsiteX0" fmla="*/ 0 w 8362950"/>
              <a:gd name="connsiteY0" fmla="*/ 0 h 589441"/>
              <a:gd name="connsiteX1" fmla="*/ 8362950 w 8362950"/>
              <a:gd name="connsiteY1" fmla="*/ 0 h 589441"/>
              <a:gd name="connsiteX2" fmla="*/ 8362950 w 8362950"/>
              <a:gd name="connsiteY2" fmla="*/ 589441 h 589441"/>
              <a:gd name="connsiteX3" fmla="*/ 0 w 8362950"/>
              <a:gd name="connsiteY3" fmla="*/ 589441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542925 w 8362950"/>
              <a:gd name="connsiteY3" fmla="*/ 589441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2598484 w 8362950"/>
              <a:gd name="connsiteY3" fmla="*/ 570337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3725649 w 8362950"/>
              <a:gd name="connsiteY3" fmla="*/ 588108 h 589441"/>
              <a:gd name="connsiteX4" fmla="*/ 0 w 8362950"/>
              <a:gd name="connsiteY4" fmla="*/ 0 h 589441"/>
              <a:gd name="connsiteX0" fmla="*/ 0 w 8926532"/>
              <a:gd name="connsiteY0" fmla="*/ 0 h 589441"/>
              <a:gd name="connsiteX1" fmla="*/ 8926532 w 8926532"/>
              <a:gd name="connsiteY1" fmla="*/ 0 h 589441"/>
              <a:gd name="connsiteX2" fmla="*/ 8926532 w 8926532"/>
              <a:gd name="connsiteY2" fmla="*/ 589441 h 589441"/>
              <a:gd name="connsiteX3" fmla="*/ 4289231 w 8926532"/>
              <a:gd name="connsiteY3" fmla="*/ 588108 h 589441"/>
              <a:gd name="connsiteX4" fmla="*/ 0 w 8926532"/>
              <a:gd name="connsiteY4" fmla="*/ 0 h 589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26532" h="589441">
                <a:moveTo>
                  <a:pt x="0" y="0"/>
                </a:moveTo>
                <a:lnTo>
                  <a:pt x="8926532" y="0"/>
                </a:lnTo>
                <a:lnTo>
                  <a:pt x="8926532" y="589441"/>
                </a:lnTo>
                <a:lnTo>
                  <a:pt x="4289231" y="588108"/>
                </a:lnTo>
                <a:lnTo>
                  <a:pt x="0" y="0"/>
                </a:lnTo>
                <a:close/>
              </a:path>
            </a:pathLst>
          </a:custGeom>
          <a:solidFill>
            <a:srgbClr val="9921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CF50FA8E-1E8A-4781-BEB8-48C4D32C58C8}"/>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1157712" y="5867951"/>
            <a:ext cx="1091438" cy="1059943"/>
          </a:xfrm>
          <a:prstGeom prst="rect">
            <a:avLst/>
          </a:prstGeom>
        </p:spPr>
      </p:pic>
      <p:pic>
        <p:nvPicPr>
          <p:cNvPr id="3" name="Picture 4" descr="A picture containing outdoor, sky, power shovel, transport&#10;&#10;Description automatically generated">
            <a:extLst>
              <a:ext uri="{FF2B5EF4-FFF2-40B4-BE49-F238E27FC236}">
                <a16:creationId xmlns:a16="http://schemas.microsoft.com/office/drawing/2014/main" id="{AF5165A2-26A9-4149-9C26-E518BD1F8F8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79322" y="-6155"/>
            <a:ext cx="3959419" cy="6801042"/>
          </a:xfrm>
          <a:prstGeom prst="rect">
            <a:avLst/>
          </a:prstGeom>
        </p:spPr>
      </p:pic>
      <p:pic>
        <p:nvPicPr>
          <p:cNvPr id="11" name="Picture 9" descr="Shape&#10;&#10;Description automatically generated">
            <a:extLst>
              <a:ext uri="{FF2B5EF4-FFF2-40B4-BE49-F238E27FC236}">
                <a16:creationId xmlns:a16="http://schemas.microsoft.com/office/drawing/2014/main" id="{187B97BE-317A-4D2D-AA3D-212A47CDDD2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03345" y="953036"/>
            <a:ext cx="4610846" cy="4674552"/>
          </a:xfrm>
          <a:prstGeom prst="rect">
            <a:avLst/>
          </a:prstGeom>
        </p:spPr>
      </p:pic>
      <p:sp>
        <p:nvSpPr>
          <p:cNvPr id="13" name="Slide Number Placeholder 3">
            <a:extLst>
              <a:ext uri="{FF2B5EF4-FFF2-40B4-BE49-F238E27FC236}">
                <a16:creationId xmlns:a16="http://schemas.microsoft.com/office/drawing/2014/main" id="{76A6B4E8-6DF6-4166-9064-99556393B05A}"/>
              </a:ext>
            </a:extLst>
          </p:cNvPr>
          <p:cNvSpPr txBox="1">
            <a:spLocks/>
          </p:cNvSpPr>
          <p:nvPr/>
        </p:nvSpPr>
        <p:spPr>
          <a:xfrm>
            <a:off x="10485765" y="6499015"/>
            <a:ext cx="2743200" cy="365125"/>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8F9186D-BD8E-4EDD-A417-AFA9BA614779}" type="slidenum">
              <a:rPr lang="en-GB" dirty="0" smtClean="0">
                <a:latin typeface="Arial"/>
                <a:cs typeface="Arial"/>
              </a:rPr>
              <a:pPr/>
              <a:t>24</a:t>
            </a:fld>
            <a:endParaRPr lang="en-GB">
              <a:latin typeface="Arial"/>
              <a:cs typeface="Arial"/>
            </a:endParaRPr>
          </a:p>
        </p:txBody>
      </p:sp>
    </p:spTree>
    <p:extLst>
      <p:ext uri="{BB962C8B-B14F-4D97-AF65-F5344CB8AC3E}">
        <p14:creationId xmlns:p14="http://schemas.microsoft.com/office/powerpoint/2010/main" val="2556851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500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a:extLst>
              <a:ext uri="{FF2B5EF4-FFF2-40B4-BE49-F238E27FC236}">
                <a16:creationId xmlns:a16="http://schemas.microsoft.com/office/drawing/2014/main" id="{C803DCFD-595E-4030-A2F0-C10AB85320DD}"/>
              </a:ext>
            </a:extLst>
          </p:cNvPr>
          <p:cNvSpPr>
            <a:spLocks noGrp="1"/>
          </p:cNvSpPr>
          <p:nvPr>
            <p:ph type="subTitle" idx="1"/>
          </p:nvPr>
        </p:nvSpPr>
        <p:spPr>
          <a:xfrm>
            <a:off x="7439216" y="1399309"/>
            <a:ext cx="4576763" cy="5143500"/>
          </a:xfrm>
        </p:spPr>
        <p:txBody>
          <a:bodyPr lIns="91440" tIns="45720" rIns="91440" bIns="45720" anchor="t">
            <a:normAutofit/>
          </a:bodyPr>
          <a:lstStyle/>
          <a:p>
            <a:pPr marL="0" indent="0">
              <a:buNone/>
            </a:pPr>
            <a:r>
              <a:rPr lang="en-US" dirty="0">
                <a:latin typeface="Arial"/>
                <a:cs typeface="Arial"/>
              </a:rPr>
              <a:t>Get someone to use lifting equipment to move materials up</a:t>
            </a:r>
            <a:br>
              <a:rPr lang="en-US" dirty="0"/>
            </a:br>
            <a:br>
              <a:rPr lang="en-US" dirty="0"/>
            </a:br>
            <a:r>
              <a:rPr lang="en-US" dirty="0">
                <a:latin typeface="Arial"/>
                <a:cs typeface="Arial"/>
              </a:rPr>
              <a:t>Only specially trained people </a:t>
            </a:r>
            <a:endParaRPr lang="en-US" dirty="0"/>
          </a:p>
          <a:p>
            <a:pPr marL="0" indent="0">
              <a:buNone/>
            </a:pPr>
            <a:endParaRPr lang="en-US" dirty="0"/>
          </a:p>
        </p:txBody>
      </p:sp>
      <p:sp>
        <p:nvSpPr>
          <p:cNvPr id="7" name="Rectangle 8">
            <a:extLst>
              <a:ext uri="{FF2B5EF4-FFF2-40B4-BE49-F238E27FC236}">
                <a16:creationId xmlns:a16="http://schemas.microsoft.com/office/drawing/2014/main" id="{223ADFD8-EAFE-4A9B-8A19-5935B8CE3FA2}"/>
              </a:ext>
            </a:extLst>
          </p:cNvPr>
          <p:cNvSpPr/>
          <p:nvPr/>
        </p:nvSpPr>
        <p:spPr>
          <a:xfrm flipV="1">
            <a:off x="10856171" y="5867951"/>
            <a:ext cx="1335829" cy="1001182"/>
          </a:xfrm>
          <a:custGeom>
            <a:avLst/>
            <a:gdLst>
              <a:gd name="connsiteX0" fmla="*/ 0 w 8362950"/>
              <a:gd name="connsiteY0" fmla="*/ 0 h 589441"/>
              <a:gd name="connsiteX1" fmla="*/ 8362950 w 8362950"/>
              <a:gd name="connsiteY1" fmla="*/ 0 h 589441"/>
              <a:gd name="connsiteX2" fmla="*/ 8362950 w 8362950"/>
              <a:gd name="connsiteY2" fmla="*/ 589441 h 589441"/>
              <a:gd name="connsiteX3" fmla="*/ 0 w 8362950"/>
              <a:gd name="connsiteY3" fmla="*/ 589441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542925 w 8362950"/>
              <a:gd name="connsiteY3" fmla="*/ 589441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2598484 w 8362950"/>
              <a:gd name="connsiteY3" fmla="*/ 570337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3725649 w 8362950"/>
              <a:gd name="connsiteY3" fmla="*/ 588108 h 589441"/>
              <a:gd name="connsiteX4" fmla="*/ 0 w 8362950"/>
              <a:gd name="connsiteY4" fmla="*/ 0 h 589441"/>
              <a:gd name="connsiteX0" fmla="*/ 0 w 8926532"/>
              <a:gd name="connsiteY0" fmla="*/ 0 h 589441"/>
              <a:gd name="connsiteX1" fmla="*/ 8926532 w 8926532"/>
              <a:gd name="connsiteY1" fmla="*/ 0 h 589441"/>
              <a:gd name="connsiteX2" fmla="*/ 8926532 w 8926532"/>
              <a:gd name="connsiteY2" fmla="*/ 589441 h 589441"/>
              <a:gd name="connsiteX3" fmla="*/ 4289231 w 8926532"/>
              <a:gd name="connsiteY3" fmla="*/ 588108 h 589441"/>
              <a:gd name="connsiteX4" fmla="*/ 0 w 8926532"/>
              <a:gd name="connsiteY4" fmla="*/ 0 h 589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26532" h="589441">
                <a:moveTo>
                  <a:pt x="0" y="0"/>
                </a:moveTo>
                <a:lnTo>
                  <a:pt x="8926532" y="0"/>
                </a:lnTo>
                <a:lnTo>
                  <a:pt x="8926532" y="589441"/>
                </a:lnTo>
                <a:lnTo>
                  <a:pt x="4289231" y="588108"/>
                </a:lnTo>
                <a:lnTo>
                  <a:pt x="0" y="0"/>
                </a:lnTo>
                <a:close/>
              </a:path>
            </a:pathLst>
          </a:custGeom>
          <a:solidFill>
            <a:srgbClr val="9921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577C2637-4171-45A8-A502-90A16E0B3C0C}"/>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1157712" y="5867951"/>
            <a:ext cx="1091438" cy="1059943"/>
          </a:xfrm>
          <a:prstGeom prst="rect">
            <a:avLst/>
          </a:prstGeom>
        </p:spPr>
      </p:pic>
      <p:pic>
        <p:nvPicPr>
          <p:cNvPr id="9" name="Picture 9">
            <a:extLst>
              <a:ext uri="{FF2B5EF4-FFF2-40B4-BE49-F238E27FC236}">
                <a16:creationId xmlns:a16="http://schemas.microsoft.com/office/drawing/2014/main" id="{441C9D91-9ECB-49F8-BE4F-BE92EFC60CD9}"/>
              </a:ext>
            </a:extLst>
          </p:cNvPr>
          <p:cNvPicPr>
            <a:picLocks noChangeAspect="1"/>
          </p:cNvPicPr>
          <p:nvPr/>
        </p:nvPicPr>
        <p:blipFill>
          <a:blip r:embed="rId4" cstate="email">
            <a:extLst>
              <a:ext uri="{28A0092B-C50C-407E-A947-70E740481C1C}">
                <a14:useLocalDpi xmlns:a14="http://schemas.microsoft.com/office/drawing/2010/main" val="0"/>
              </a:ext>
            </a:extLst>
          </a:blip>
          <a:srcRect/>
          <a:stretch/>
        </p:blipFill>
        <p:spPr>
          <a:xfrm>
            <a:off x="121612" y="1142175"/>
            <a:ext cx="7193587" cy="4787623"/>
          </a:xfrm>
          <a:prstGeom prst="rect">
            <a:avLst/>
          </a:prstGeom>
        </p:spPr>
      </p:pic>
      <p:sp>
        <p:nvSpPr>
          <p:cNvPr id="11" name="Slide Number Placeholder 3">
            <a:extLst>
              <a:ext uri="{FF2B5EF4-FFF2-40B4-BE49-F238E27FC236}">
                <a16:creationId xmlns:a16="http://schemas.microsoft.com/office/drawing/2014/main" id="{8DDCA240-2A89-4B3A-B7B1-C72E791F378F}"/>
              </a:ext>
            </a:extLst>
          </p:cNvPr>
          <p:cNvSpPr txBox="1">
            <a:spLocks/>
          </p:cNvSpPr>
          <p:nvPr/>
        </p:nvSpPr>
        <p:spPr>
          <a:xfrm>
            <a:off x="10485765" y="6499015"/>
            <a:ext cx="2743200" cy="365125"/>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8F9186D-BD8E-4EDD-A417-AFA9BA614779}" type="slidenum">
              <a:rPr lang="en-GB" dirty="0" smtClean="0">
                <a:latin typeface="Arial"/>
                <a:cs typeface="Arial"/>
              </a:rPr>
              <a:pPr/>
              <a:t>25</a:t>
            </a:fld>
            <a:endParaRPr lang="en-GB">
              <a:latin typeface="Arial"/>
              <a:cs typeface="Arial"/>
            </a:endParaRPr>
          </a:p>
        </p:txBody>
      </p:sp>
    </p:spTree>
    <p:extLst>
      <p:ext uri="{BB962C8B-B14F-4D97-AF65-F5344CB8AC3E}">
        <p14:creationId xmlns:p14="http://schemas.microsoft.com/office/powerpoint/2010/main" val="38295821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8" descr="A picture containing indoor, building, floor&#10;&#10;Description automatically generated">
            <a:extLst>
              <a:ext uri="{FF2B5EF4-FFF2-40B4-BE49-F238E27FC236}">
                <a16:creationId xmlns:a16="http://schemas.microsoft.com/office/drawing/2014/main" id="{7F28CBB8-95BF-4608-A68F-58A2B5CE9F82}"/>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404464" y="16915"/>
            <a:ext cx="5086554" cy="6824169"/>
          </a:xfrm>
          <a:prstGeom prst="rect">
            <a:avLst/>
          </a:prstGeom>
        </p:spPr>
      </p:pic>
      <p:sp>
        <p:nvSpPr>
          <p:cNvPr id="4" name="Subtitle 3">
            <a:extLst>
              <a:ext uri="{FF2B5EF4-FFF2-40B4-BE49-F238E27FC236}">
                <a16:creationId xmlns:a16="http://schemas.microsoft.com/office/drawing/2014/main" id="{3FD6F069-5676-4B60-BCC1-6D36BB57AD34}"/>
              </a:ext>
            </a:extLst>
          </p:cNvPr>
          <p:cNvSpPr>
            <a:spLocks noGrp="1"/>
          </p:cNvSpPr>
          <p:nvPr>
            <p:ph type="subTitle" idx="1"/>
          </p:nvPr>
        </p:nvSpPr>
        <p:spPr>
          <a:xfrm>
            <a:off x="617588" y="1979561"/>
            <a:ext cx="4576763" cy="5143500"/>
          </a:xfrm>
        </p:spPr>
        <p:txBody>
          <a:bodyPr lIns="91440" tIns="45720" rIns="91440" bIns="45720" anchor="t">
            <a:normAutofit/>
          </a:bodyPr>
          <a:lstStyle/>
          <a:p>
            <a:pPr marL="0" indent="0">
              <a:buNone/>
            </a:pPr>
            <a:r>
              <a:rPr lang="en-US" dirty="0">
                <a:latin typeface="Arial"/>
                <a:cs typeface="Arial"/>
              </a:rPr>
              <a:t>If</a:t>
            </a:r>
            <a:r>
              <a:rPr lang="en-US" b="1" dirty="0">
                <a:latin typeface="Arial"/>
                <a:cs typeface="Arial"/>
              </a:rPr>
              <a:t> </a:t>
            </a:r>
            <a:r>
              <a:rPr lang="en-US" dirty="0">
                <a:latin typeface="Arial"/>
                <a:cs typeface="Arial"/>
              </a:rPr>
              <a:t>materials are stored on scaffold:</a:t>
            </a:r>
          </a:p>
          <a:p>
            <a:pPr marL="0" indent="0">
              <a:buNone/>
            </a:pPr>
            <a:r>
              <a:rPr lang="en-US" dirty="0">
                <a:latin typeface="Arial"/>
                <a:cs typeface="Arial"/>
              </a:rPr>
              <a:t> </a:t>
            </a:r>
            <a:endParaRPr lang="en-US" dirty="0"/>
          </a:p>
          <a:p>
            <a:pPr marL="457200" indent="-457200"/>
            <a:r>
              <a:rPr lang="en-US" dirty="0">
                <a:latin typeface="Arial"/>
                <a:cs typeface="Arial"/>
              </a:rPr>
              <a:t>Stack them so stable</a:t>
            </a:r>
          </a:p>
          <a:p>
            <a:pPr marL="0" indent="0">
              <a:buNone/>
            </a:pPr>
            <a:endParaRPr lang="en-US" dirty="0"/>
          </a:p>
          <a:p>
            <a:pPr marL="457200" indent="-457200"/>
            <a:r>
              <a:rPr lang="en-US" dirty="0">
                <a:latin typeface="Arial"/>
                <a:cs typeface="Arial"/>
              </a:rPr>
              <a:t>Use guards or netting to prevent falling</a:t>
            </a:r>
            <a:endParaRPr lang="en-US" dirty="0"/>
          </a:p>
        </p:txBody>
      </p:sp>
      <p:sp>
        <p:nvSpPr>
          <p:cNvPr id="6" name="Rectangle 8">
            <a:extLst>
              <a:ext uri="{FF2B5EF4-FFF2-40B4-BE49-F238E27FC236}">
                <a16:creationId xmlns:a16="http://schemas.microsoft.com/office/drawing/2014/main" id="{93B10290-D725-4313-8368-0817D03E2797}"/>
              </a:ext>
            </a:extLst>
          </p:cNvPr>
          <p:cNvSpPr/>
          <p:nvPr/>
        </p:nvSpPr>
        <p:spPr>
          <a:xfrm flipV="1">
            <a:off x="10856171" y="5867951"/>
            <a:ext cx="1335829" cy="1001182"/>
          </a:xfrm>
          <a:custGeom>
            <a:avLst/>
            <a:gdLst>
              <a:gd name="connsiteX0" fmla="*/ 0 w 8362950"/>
              <a:gd name="connsiteY0" fmla="*/ 0 h 589441"/>
              <a:gd name="connsiteX1" fmla="*/ 8362950 w 8362950"/>
              <a:gd name="connsiteY1" fmla="*/ 0 h 589441"/>
              <a:gd name="connsiteX2" fmla="*/ 8362950 w 8362950"/>
              <a:gd name="connsiteY2" fmla="*/ 589441 h 589441"/>
              <a:gd name="connsiteX3" fmla="*/ 0 w 8362950"/>
              <a:gd name="connsiteY3" fmla="*/ 589441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542925 w 8362950"/>
              <a:gd name="connsiteY3" fmla="*/ 589441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2598484 w 8362950"/>
              <a:gd name="connsiteY3" fmla="*/ 570337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3725649 w 8362950"/>
              <a:gd name="connsiteY3" fmla="*/ 588108 h 589441"/>
              <a:gd name="connsiteX4" fmla="*/ 0 w 8362950"/>
              <a:gd name="connsiteY4" fmla="*/ 0 h 589441"/>
              <a:gd name="connsiteX0" fmla="*/ 0 w 8926532"/>
              <a:gd name="connsiteY0" fmla="*/ 0 h 589441"/>
              <a:gd name="connsiteX1" fmla="*/ 8926532 w 8926532"/>
              <a:gd name="connsiteY1" fmla="*/ 0 h 589441"/>
              <a:gd name="connsiteX2" fmla="*/ 8926532 w 8926532"/>
              <a:gd name="connsiteY2" fmla="*/ 589441 h 589441"/>
              <a:gd name="connsiteX3" fmla="*/ 4289231 w 8926532"/>
              <a:gd name="connsiteY3" fmla="*/ 588108 h 589441"/>
              <a:gd name="connsiteX4" fmla="*/ 0 w 8926532"/>
              <a:gd name="connsiteY4" fmla="*/ 0 h 589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26532" h="589441">
                <a:moveTo>
                  <a:pt x="0" y="0"/>
                </a:moveTo>
                <a:lnTo>
                  <a:pt x="8926532" y="0"/>
                </a:lnTo>
                <a:lnTo>
                  <a:pt x="8926532" y="589441"/>
                </a:lnTo>
                <a:lnTo>
                  <a:pt x="4289231" y="588108"/>
                </a:lnTo>
                <a:lnTo>
                  <a:pt x="0" y="0"/>
                </a:lnTo>
                <a:close/>
              </a:path>
            </a:pathLst>
          </a:custGeom>
          <a:solidFill>
            <a:srgbClr val="9921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401011A3-0ACD-445D-AD9E-90FAFF87A9CA}"/>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1157712" y="5867951"/>
            <a:ext cx="1091438" cy="1059943"/>
          </a:xfrm>
          <a:prstGeom prst="rect">
            <a:avLst/>
          </a:prstGeom>
        </p:spPr>
      </p:pic>
      <p:sp>
        <p:nvSpPr>
          <p:cNvPr id="9" name="Slide Number Placeholder 3">
            <a:extLst>
              <a:ext uri="{FF2B5EF4-FFF2-40B4-BE49-F238E27FC236}">
                <a16:creationId xmlns:a16="http://schemas.microsoft.com/office/drawing/2014/main" id="{E733F426-9273-438C-AF40-EBAFE7D16650}"/>
              </a:ext>
            </a:extLst>
          </p:cNvPr>
          <p:cNvSpPr txBox="1">
            <a:spLocks/>
          </p:cNvSpPr>
          <p:nvPr/>
        </p:nvSpPr>
        <p:spPr>
          <a:xfrm>
            <a:off x="10485765" y="6499015"/>
            <a:ext cx="2743200" cy="365125"/>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8F9186D-BD8E-4EDD-A417-AFA9BA614779}" type="slidenum">
              <a:rPr lang="en-GB" dirty="0" smtClean="0">
                <a:latin typeface="Arial"/>
                <a:cs typeface="Arial"/>
              </a:rPr>
              <a:pPr/>
              <a:t>26</a:t>
            </a:fld>
            <a:endParaRPr lang="en-GB">
              <a:latin typeface="Arial"/>
              <a:cs typeface="Arial"/>
            </a:endParaRPr>
          </a:p>
        </p:txBody>
      </p:sp>
      <p:pic>
        <p:nvPicPr>
          <p:cNvPr id="10" name="Picture 8">
            <a:extLst>
              <a:ext uri="{FF2B5EF4-FFF2-40B4-BE49-F238E27FC236}">
                <a16:creationId xmlns:a16="http://schemas.microsoft.com/office/drawing/2014/main" id="{23EB1EF1-F5AD-9548-BEFE-0C56A83ACDD0}"/>
              </a:ext>
            </a:extLst>
          </p:cNvPr>
          <p:cNvPicPr>
            <a:picLocks noChangeAspect="1"/>
          </p:cNvPicPr>
          <p:nvPr/>
        </p:nvPicPr>
        <p:blipFill>
          <a:blip r:embed="rId5" cstate="email">
            <a:extLst>
              <a:ext uri="{28A0092B-C50C-407E-A947-70E740481C1C}">
                <a14:useLocalDpi xmlns:a14="http://schemas.microsoft.com/office/drawing/2010/main" val="0"/>
              </a:ext>
            </a:extLst>
          </a:blip>
          <a:srcRect/>
          <a:stretch/>
        </p:blipFill>
        <p:spPr>
          <a:xfrm>
            <a:off x="5399211" y="53435"/>
            <a:ext cx="5086554" cy="6784960"/>
          </a:xfrm>
          <a:prstGeom prst="rect">
            <a:avLst/>
          </a:prstGeom>
        </p:spPr>
      </p:pic>
    </p:spTree>
    <p:extLst>
      <p:ext uri="{BB962C8B-B14F-4D97-AF65-F5344CB8AC3E}">
        <p14:creationId xmlns:p14="http://schemas.microsoft.com/office/powerpoint/2010/main" val="21563341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id="{2A071E34-C8B6-4E99-8E1B-9D8A8C46A83E}"/>
              </a:ext>
            </a:extLst>
          </p:cNvPr>
          <p:cNvSpPr>
            <a:spLocks noGrp="1"/>
          </p:cNvSpPr>
          <p:nvPr>
            <p:ph type="subTitle" idx="1"/>
          </p:nvPr>
        </p:nvSpPr>
        <p:spPr>
          <a:xfrm>
            <a:off x="529967" y="6271700"/>
            <a:ext cx="11134726" cy="828675"/>
          </a:xfrm>
        </p:spPr>
        <p:txBody>
          <a:bodyPr lIns="91440" tIns="45720" rIns="91440" bIns="45720" anchor="t">
            <a:normAutofit/>
          </a:bodyPr>
          <a:lstStyle/>
          <a:p>
            <a:pPr marL="0" indent="0" algn="ctr">
              <a:buNone/>
            </a:pPr>
            <a:r>
              <a:rPr lang="en-US">
                <a:latin typeface="Arial"/>
                <a:cs typeface="Arial"/>
              </a:rPr>
              <a:t>Chute to move waste down</a:t>
            </a:r>
          </a:p>
        </p:txBody>
      </p:sp>
      <p:sp>
        <p:nvSpPr>
          <p:cNvPr id="6" name="Rectangle 8">
            <a:extLst>
              <a:ext uri="{FF2B5EF4-FFF2-40B4-BE49-F238E27FC236}">
                <a16:creationId xmlns:a16="http://schemas.microsoft.com/office/drawing/2014/main" id="{2AA64AC9-85FC-47EC-B052-E0F56905E440}"/>
              </a:ext>
            </a:extLst>
          </p:cNvPr>
          <p:cNvSpPr/>
          <p:nvPr/>
        </p:nvSpPr>
        <p:spPr>
          <a:xfrm flipV="1">
            <a:off x="10856171" y="5867951"/>
            <a:ext cx="1335829" cy="1001182"/>
          </a:xfrm>
          <a:custGeom>
            <a:avLst/>
            <a:gdLst>
              <a:gd name="connsiteX0" fmla="*/ 0 w 8362950"/>
              <a:gd name="connsiteY0" fmla="*/ 0 h 589441"/>
              <a:gd name="connsiteX1" fmla="*/ 8362950 w 8362950"/>
              <a:gd name="connsiteY1" fmla="*/ 0 h 589441"/>
              <a:gd name="connsiteX2" fmla="*/ 8362950 w 8362950"/>
              <a:gd name="connsiteY2" fmla="*/ 589441 h 589441"/>
              <a:gd name="connsiteX3" fmla="*/ 0 w 8362950"/>
              <a:gd name="connsiteY3" fmla="*/ 589441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542925 w 8362950"/>
              <a:gd name="connsiteY3" fmla="*/ 589441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2598484 w 8362950"/>
              <a:gd name="connsiteY3" fmla="*/ 570337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3725649 w 8362950"/>
              <a:gd name="connsiteY3" fmla="*/ 588108 h 589441"/>
              <a:gd name="connsiteX4" fmla="*/ 0 w 8362950"/>
              <a:gd name="connsiteY4" fmla="*/ 0 h 589441"/>
              <a:gd name="connsiteX0" fmla="*/ 0 w 8926532"/>
              <a:gd name="connsiteY0" fmla="*/ 0 h 589441"/>
              <a:gd name="connsiteX1" fmla="*/ 8926532 w 8926532"/>
              <a:gd name="connsiteY1" fmla="*/ 0 h 589441"/>
              <a:gd name="connsiteX2" fmla="*/ 8926532 w 8926532"/>
              <a:gd name="connsiteY2" fmla="*/ 589441 h 589441"/>
              <a:gd name="connsiteX3" fmla="*/ 4289231 w 8926532"/>
              <a:gd name="connsiteY3" fmla="*/ 588108 h 589441"/>
              <a:gd name="connsiteX4" fmla="*/ 0 w 8926532"/>
              <a:gd name="connsiteY4" fmla="*/ 0 h 589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26532" h="589441">
                <a:moveTo>
                  <a:pt x="0" y="0"/>
                </a:moveTo>
                <a:lnTo>
                  <a:pt x="8926532" y="0"/>
                </a:lnTo>
                <a:lnTo>
                  <a:pt x="8926532" y="589441"/>
                </a:lnTo>
                <a:lnTo>
                  <a:pt x="4289231" y="588108"/>
                </a:lnTo>
                <a:lnTo>
                  <a:pt x="0" y="0"/>
                </a:lnTo>
                <a:close/>
              </a:path>
            </a:pathLst>
          </a:custGeom>
          <a:solidFill>
            <a:srgbClr val="9921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B62A478E-9772-4CD1-A051-34D04A775884}"/>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1157712" y="5867951"/>
            <a:ext cx="1091438" cy="1059943"/>
          </a:xfrm>
          <a:prstGeom prst="rect">
            <a:avLst/>
          </a:prstGeom>
        </p:spPr>
      </p:pic>
      <p:pic>
        <p:nvPicPr>
          <p:cNvPr id="5" name="Picture 8">
            <a:extLst>
              <a:ext uri="{FF2B5EF4-FFF2-40B4-BE49-F238E27FC236}">
                <a16:creationId xmlns:a16="http://schemas.microsoft.com/office/drawing/2014/main" id="{ED55DF89-E8F6-4AA2-8B0B-435C67AFE0ED}"/>
              </a:ext>
            </a:extLst>
          </p:cNvPr>
          <p:cNvPicPr>
            <a:picLocks noChangeAspect="1"/>
          </p:cNvPicPr>
          <p:nvPr/>
        </p:nvPicPr>
        <p:blipFill>
          <a:blip r:embed="rId4" cstate="email">
            <a:extLst>
              <a:ext uri="{28A0092B-C50C-407E-A947-70E740481C1C}">
                <a14:useLocalDpi xmlns:a14="http://schemas.microsoft.com/office/drawing/2010/main" val="0"/>
              </a:ext>
            </a:extLst>
          </a:blip>
          <a:srcRect/>
          <a:stretch/>
        </p:blipFill>
        <p:spPr>
          <a:xfrm>
            <a:off x="2004142" y="714020"/>
            <a:ext cx="8200102" cy="5462732"/>
          </a:xfrm>
          <a:prstGeom prst="rect">
            <a:avLst/>
          </a:prstGeom>
        </p:spPr>
      </p:pic>
      <p:sp>
        <p:nvSpPr>
          <p:cNvPr id="9" name="Slide Number Placeholder 3">
            <a:extLst>
              <a:ext uri="{FF2B5EF4-FFF2-40B4-BE49-F238E27FC236}">
                <a16:creationId xmlns:a16="http://schemas.microsoft.com/office/drawing/2014/main" id="{83795771-31C5-40CC-8205-D53F3AC18C6F}"/>
              </a:ext>
            </a:extLst>
          </p:cNvPr>
          <p:cNvSpPr txBox="1">
            <a:spLocks/>
          </p:cNvSpPr>
          <p:nvPr/>
        </p:nvSpPr>
        <p:spPr>
          <a:xfrm>
            <a:off x="10485765" y="6499015"/>
            <a:ext cx="2743200" cy="365125"/>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8F9186D-BD8E-4EDD-A417-AFA9BA614779}" type="slidenum">
              <a:rPr lang="en-GB" dirty="0" smtClean="0">
                <a:latin typeface="Arial"/>
                <a:cs typeface="Arial"/>
              </a:rPr>
              <a:pPr/>
              <a:t>27</a:t>
            </a:fld>
            <a:endParaRPr lang="en-GB">
              <a:latin typeface="Arial"/>
              <a:cs typeface="Arial"/>
            </a:endParaRPr>
          </a:p>
        </p:txBody>
      </p:sp>
    </p:spTree>
    <p:extLst>
      <p:ext uri="{BB962C8B-B14F-4D97-AF65-F5344CB8AC3E}">
        <p14:creationId xmlns:p14="http://schemas.microsoft.com/office/powerpoint/2010/main" val="32854044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8">
            <a:extLst>
              <a:ext uri="{FF2B5EF4-FFF2-40B4-BE49-F238E27FC236}">
                <a16:creationId xmlns:a16="http://schemas.microsoft.com/office/drawing/2014/main" id="{83A44D8B-443C-4B3D-829D-8354A57C3042}"/>
              </a:ext>
            </a:extLst>
          </p:cNvPr>
          <p:cNvPicPr>
            <a:picLocks noChangeAspect="1"/>
          </p:cNvPicPr>
          <p:nvPr/>
        </p:nvPicPr>
        <p:blipFill>
          <a:blip r:embed="rId3" cstate="email">
            <a:extLst>
              <a:ext uri="{28A0092B-C50C-407E-A947-70E740481C1C}">
                <a14:useLocalDpi xmlns:a14="http://schemas.microsoft.com/office/drawing/2010/main" val="0"/>
              </a:ext>
            </a:extLst>
          </a:blip>
          <a:srcRect/>
          <a:stretch/>
        </p:blipFill>
        <p:spPr>
          <a:xfrm>
            <a:off x="3492275" y="791690"/>
            <a:ext cx="8026031" cy="5282814"/>
          </a:xfrm>
          <a:prstGeom prst="rect">
            <a:avLst/>
          </a:prstGeom>
        </p:spPr>
      </p:pic>
      <p:sp>
        <p:nvSpPr>
          <p:cNvPr id="3" name="Subtitle 2">
            <a:extLst>
              <a:ext uri="{FF2B5EF4-FFF2-40B4-BE49-F238E27FC236}">
                <a16:creationId xmlns:a16="http://schemas.microsoft.com/office/drawing/2014/main" id="{F9E91B84-1505-4DFD-95EE-3AAF9CA30631}"/>
              </a:ext>
            </a:extLst>
          </p:cNvPr>
          <p:cNvSpPr>
            <a:spLocks noGrp="1"/>
          </p:cNvSpPr>
          <p:nvPr>
            <p:ph type="subTitle" idx="1"/>
          </p:nvPr>
        </p:nvSpPr>
        <p:spPr>
          <a:xfrm>
            <a:off x="476742" y="2202146"/>
            <a:ext cx="4682539" cy="2858728"/>
          </a:xfrm>
        </p:spPr>
        <p:txBody>
          <a:bodyPr lIns="91440" tIns="45720" rIns="91440" bIns="45720" anchor="t">
            <a:normAutofit/>
          </a:bodyPr>
          <a:lstStyle/>
          <a:p>
            <a:r>
              <a:rPr lang="en-US" sz="6000">
                <a:latin typeface="Arial"/>
                <a:cs typeface="Arial"/>
              </a:rPr>
              <a:t>Using ladders</a:t>
            </a:r>
          </a:p>
          <a:p>
            <a:endParaRPr lang="en-US" sz="6000"/>
          </a:p>
        </p:txBody>
      </p:sp>
      <p:sp>
        <p:nvSpPr>
          <p:cNvPr id="6" name="Rectangle 8">
            <a:extLst>
              <a:ext uri="{FF2B5EF4-FFF2-40B4-BE49-F238E27FC236}">
                <a16:creationId xmlns:a16="http://schemas.microsoft.com/office/drawing/2014/main" id="{20CA01DB-4AF3-4DCB-8891-1C5ED8CDED53}"/>
              </a:ext>
            </a:extLst>
          </p:cNvPr>
          <p:cNvSpPr/>
          <p:nvPr/>
        </p:nvSpPr>
        <p:spPr>
          <a:xfrm flipV="1">
            <a:off x="10856171" y="5867951"/>
            <a:ext cx="1335829" cy="1001182"/>
          </a:xfrm>
          <a:custGeom>
            <a:avLst/>
            <a:gdLst>
              <a:gd name="connsiteX0" fmla="*/ 0 w 8362950"/>
              <a:gd name="connsiteY0" fmla="*/ 0 h 589441"/>
              <a:gd name="connsiteX1" fmla="*/ 8362950 w 8362950"/>
              <a:gd name="connsiteY1" fmla="*/ 0 h 589441"/>
              <a:gd name="connsiteX2" fmla="*/ 8362950 w 8362950"/>
              <a:gd name="connsiteY2" fmla="*/ 589441 h 589441"/>
              <a:gd name="connsiteX3" fmla="*/ 0 w 8362950"/>
              <a:gd name="connsiteY3" fmla="*/ 589441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542925 w 8362950"/>
              <a:gd name="connsiteY3" fmla="*/ 589441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2598484 w 8362950"/>
              <a:gd name="connsiteY3" fmla="*/ 570337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3725649 w 8362950"/>
              <a:gd name="connsiteY3" fmla="*/ 588108 h 589441"/>
              <a:gd name="connsiteX4" fmla="*/ 0 w 8362950"/>
              <a:gd name="connsiteY4" fmla="*/ 0 h 589441"/>
              <a:gd name="connsiteX0" fmla="*/ 0 w 8926532"/>
              <a:gd name="connsiteY0" fmla="*/ 0 h 589441"/>
              <a:gd name="connsiteX1" fmla="*/ 8926532 w 8926532"/>
              <a:gd name="connsiteY1" fmla="*/ 0 h 589441"/>
              <a:gd name="connsiteX2" fmla="*/ 8926532 w 8926532"/>
              <a:gd name="connsiteY2" fmla="*/ 589441 h 589441"/>
              <a:gd name="connsiteX3" fmla="*/ 4289231 w 8926532"/>
              <a:gd name="connsiteY3" fmla="*/ 588108 h 589441"/>
              <a:gd name="connsiteX4" fmla="*/ 0 w 8926532"/>
              <a:gd name="connsiteY4" fmla="*/ 0 h 589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26532" h="589441">
                <a:moveTo>
                  <a:pt x="0" y="0"/>
                </a:moveTo>
                <a:lnTo>
                  <a:pt x="8926532" y="0"/>
                </a:lnTo>
                <a:lnTo>
                  <a:pt x="8926532" y="589441"/>
                </a:lnTo>
                <a:lnTo>
                  <a:pt x="4289231" y="588108"/>
                </a:lnTo>
                <a:lnTo>
                  <a:pt x="0" y="0"/>
                </a:lnTo>
                <a:close/>
              </a:path>
            </a:pathLst>
          </a:custGeom>
          <a:solidFill>
            <a:srgbClr val="9921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F5740BB2-3D1D-49ED-873A-1751F74F2514}"/>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1157712" y="5867951"/>
            <a:ext cx="1091438" cy="1059943"/>
          </a:xfrm>
          <a:prstGeom prst="rect">
            <a:avLst/>
          </a:prstGeom>
        </p:spPr>
      </p:pic>
      <p:sp>
        <p:nvSpPr>
          <p:cNvPr id="9" name="Slide Number Placeholder 3">
            <a:extLst>
              <a:ext uri="{FF2B5EF4-FFF2-40B4-BE49-F238E27FC236}">
                <a16:creationId xmlns:a16="http://schemas.microsoft.com/office/drawing/2014/main" id="{32A90E6B-E4BC-4A96-8298-ED2D0B679469}"/>
              </a:ext>
            </a:extLst>
          </p:cNvPr>
          <p:cNvSpPr txBox="1">
            <a:spLocks/>
          </p:cNvSpPr>
          <p:nvPr/>
        </p:nvSpPr>
        <p:spPr>
          <a:xfrm>
            <a:off x="10485765" y="6499015"/>
            <a:ext cx="2743200" cy="365125"/>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8F9186D-BD8E-4EDD-A417-AFA9BA614779}" type="slidenum">
              <a:rPr lang="en-GB" dirty="0" smtClean="0">
                <a:latin typeface="Arial"/>
                <a:cs typeface="Arial"/>
              </a:rPr>
              <a:pPr/>
              <a:t>28</a:t>
            </a:fld>
            <a:endParaRPr lang="en-GB">
              <a:latin typeface="Arial"/>
              <a:cs typeface="Arial"/>
            </a:endParaRPr>
          </a:p>
        </p:txBody>
      </p:sp>
    </p:spTree>
    <p:extLst>
      <p:ext uri="{BB962C8B-B14F-4D97-AF65-F5344CB8AC3E}">
        <p14:creationId xmlns:p14="http://schemas.microsoft.com/office/powerpoint/2010/main" val="355488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251793E-7F6A-41D3-BEAC-0211313B31CB}"/>
              </a:ext>
            </a:extLst>
          </p:cNvPr>
          <p:cNvPicPr/>
          <p:nvPr/>
        </p:nvPicPr>
        <p:blipFill rotWithShape="1">
          <a:blip r:embed="rId3" cstate="screen">
            <a:extLst>
              <a:ext uri="{28A0092B-C50C-407E-A947-70E740481C1C}">
                <a14:useLocalDpi xmlns:a14="http://schemas.microsoft.com/office/drawing/2010/main" val="0"/>
              </a:ext>
            </a:extLst>
          </a:blip>
          <a:srcRect/>
          <a:stretch/>
        </p:blipFill>
        <p:spPr bwMode="auto">
          <a:xfrm rot="5400000">
            <a:off x="443069" y="1859120"/>
            <a:ext cx="5772151" cy="3711259"/>
          </a:xfrm>
          <a:prstGeom prst="rect">
            <a:avLst/>
          </a:prstGeom>
          <a:noFill/>
          <a:ln>
            <a:noFill/>
          </a:ln>
          <a:extLst>
            <a:ext uri="{53640926-AAD7-44D8-BBD7-CCE9431645EC}">
              <a14:shadowObscured xmlns:a14="http://schemas.microsoft.com/office/drawing/2010/main"/>
            </a:ext>
          </a:extLst>
        </p:spPr>
      </p:pic>
      <p:sp>
        <p:nvSpPr>
          <p:cNvPr id="2" name="Subtitle 1">
            <a:extLst>
              <a:ext uri="{FF2B5EF4-FFF2-40B4-BE49-F238E27FC236}">
                <a16:creationId xmlns:a16="http://schemas.microsoft.com/office/drawing/2014/main" id="{5306DA5D-07D1-49D2-B9DF-FC252D8EBC3C}"/>
              </a:ext>
            </a:extLst>
          </p:cNvPr>
          <p:cNvSpPr>
            <a:spLocks noGrp="1"/>
          </p:cNvSpPr>
          <p:nvPr>
            <p:ph type="subTitle" idx="1"/>
          </p:nvPr>
        </p:nvSpPr>
        <p:spPr>
          <a:xfrm>
            <a:off x="6141722" y="2471737"/>
            <a:ext cx="4576763" cy="1714500"/>
          </a:xfrm>
        </p:spPr>
        <p:txBody>
          <a:bodyPr/>
          <a:lstStyle/>
          <a:p>
            <a:pPr marL="0" indent="0">
              <a:buNone/>
            </a:pPr>
            <a:r>
              <a:rPr lang="en-US" dirty="0"/>
              <a:t>Use a manufactured ladder if there is one – preferably metal</a:t>
            </a:r>
          </a:p>
        </p:txBody>
      </p:sp>
      <p:sp>
        <p:nvSpPr>
          <p:cNvPr id="4" name="Slide Number Placeholder 3">
            <a:extLst>
              <a:ext uri="{FF2B5EF4-FFF2-40B4-BE49-F238E27FC236}">
                <a16:creationId xmlns:a16="http://schemas.microsoft.com/office/drawing/2014/main" id="{274E0F25-3E1C-4755-B955-C990EEE11DDE}"/>
              </a:ext>
            </a:extLst>
          </p:cNvPr>
          <p:cNvSpPr txBox="1">
            <a:spLocks/>
          </p:cNvSpPr>
          <p:nvPr/>
        </p:nvSpPr>
        <p:spPr>
          <a:xfrm>
            <a:off x="10485765" y="6499015"/>
            <a:ext cx="2743200" cy="365125"/>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8F9186D-BD8E-4EDD-A417-AFA9BA614779}" type="slidenum">
              <a:rPr lang="en-GB" dirty="0" smtClean="0">
                <a:latin typeface="Arial"/>
                <a:cs typeface="Arial"/>
              </a:rPr>
              <a:pPr/>
              <a:t>29</a:t>
            </a:fld>
            <a:endParaRPr lang="en-GB">
              <a:latin typeface="Arial"/>
              <a:cs typeface="Arial"/>
            </a:endParaRPr>
          </a:p>
        </p:txBody>
      </p:sp>
      <p:sp>
        <p:nvSpPr>
          <p:cNvPr id="5" name="Rectangle 8">
            <a:extLst>
              <a:ext uri="{FF2B5EF4-FFF2-40B4-BE49-F238E27FC236}">
                <a16:creationId xmlns:a16="http://schemas.microsoft.com/office/drawing/2014/main" id="{C946CD64-B70F-4B1E-A553-E759674FD710}"/>
              </a:ext>
            </a:extLst>
          </p:cNvPr>
          <p:cNvSpPr/>
          <p:nvPr/>
        </p:nvSpPr>
        <p:spPr>
          <a:xfrm flipV="1">
            <a:off x="10856171" y="5867951"/>
            <a:ext cx="1335829" cy="1001182"/>
          </a:xfrm>
          <a:custGeom>
            <a:avLst/>
            <a:gdLst>
              <a:gd name="connsiteX0" fmla="*/ 0 w 8362950"/>
              <a:gd name="connsiteY0" fmla="*/ 0 h 589441"/>
              <a:gd name="connsiteX1" fmla="*/ 8362950 w 8362950"/>
              <a:gd name="connsiteY1" fmla="*/ 0 h 589441"/>
              <a:gd name="connsiteX2" fmla="*/ 8362950 w 8362950"/>
              <a:gd name="connsiteY2" fmla="*/ 589441 h 589441"/>
              <a:gd name="connsiteX3" fmla="*/ 0 w 8362950"/>
              <a:gd name="connsiteY3" fmla="*/ 589441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542925 w 8362950"/>
              <a:gd name="connsiteY3" fmla="*/ 589441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2598484 w 8362950"/>
              <a:gd name="connsiteY3" fmla="*/ 570337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3725649 w 8362950"/>
              <a:gd name="connsiteY3" fmla="*/ 588108 h 589441"/>
              <a:gd name="connsiteX4" fmla="*/ 0 w 8362950"/>
              <a:gd name="connsiteY4" fmla="*/ 0 h 589441"/>
              <a:gd name="connsiteX0" fmla="*/ 0 w 8926532"/>
              <a:gd name="connsiteY0" fmla="*/ 0 h 589441"/>
              <a:gd name="connsiteX1" fmla="*/ 8926532 w 8926532"/>
              <a:gd name="connsiteY1" fmla="*/ 0 h 589441"/>
              <a:gd name="connsiteX2" fmla="*/ 8926532 w 8926532"/>
              <a:gd name="connsiteY2" fmla="*/ 589441 h 589441"/>
              <a:gd name="connsiteX3" fmla="*/ 4289231 w 8926532"/>
              <a:gd name="connsiteY3" fmla="*/ 588108 h 589441"/>
              <a:gd name="connsiteX4" fmla="*/ 0 w 8926532"/>
              <a:gd name="connsiteY4" fmla="*/ 0 h 589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26532" h="589441">
                <a:moveTo>
                  <a:pt x="0" y="0"/>
                </a:moveTo>
                <a:lnTo>
                  <a:pt x="8926532" y="0"/>
                </a:lnTo>
                <a:lnTo>
                  <a:pt x="8926532" y="589441"/>
                </a:lnTo>
                <a:lnTo>
                  <a:pt x="4289231" y="588108"/>
                </a:lnTo>
                <a:lnTo>
                  <a:pt x="0" y="0"/>
                </a:lnTo>
                <a:close/>
              </a:path>
            </a:pathLst>
          </a:custGeom>
          <a:solidFill>
            <a:srgbClr val="9921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62D51CA9-73D5-432D-A8F4-E44C347A7F9C}"/>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1157712" y="5867951"/>
            <a:ext cx="1091438" cy="1059943"/>
          </a:xfrm>
          <a:prstGeom prst="rect">
            <a:avLst/>
          </a:prstGeom>
        </p:spPr>
      </p:pic>
    </p:spTree>
    <p:extLst>
      <p:ext uri="{BB962C8B-B14F-4D97-AF65-F5344CB8AC3E}">
        <p14:creationId xmlns:p14="http://schemas.microsoft.com/office/powerpoint/2010/main" val="5873190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id="{FD006565-29B4-4D1F-8950-92607A8F9A0D}"/>
              </a:ext>
            </a:extLst>
          </p:cNvPr>
          <p:cNvSpPr>
            <a:spLocks noGrp="1"/>
          </p:cNvSpPr>
          <p:nvPr>
            <p:ph type="subTitle" idx="1"/>
          </p:nvPr>
        </p:nvSpPr>
        <p:spPr>
          <a:xfrm>
            <a:off x="231659" y="1717281"/>
            <a:ext cx="5304766" cy="3277080"/>
          </a:xfrm>
        </p:spPr>
        <p:txBody>
          <a:bodyPr lIns="91440" tIns="45720" rIns="91440" bIns="45720" anchor="t">
            <a:noAutofit/>
          </a:bodyPr>
          <a:lstStyle/>
          <a:p>
            <a:r>
              <a:rPr lang="en-US" sz="6000">
                <a:latin typeface="Arial"/>
                <a:cs typeface="Arial"/>
              </a:rPr>
              <a:t>Hazards and risks of working at height</a:t>
            </a:r>
          </a:p>
          <a:p>
            <a:endParaRPr lang="en-US" sz="6000"/>
          </a:p>
        </p:txBody>
      </p:sp>
      <p:pic>
        <p:nvPicPr>
          <p:cNvPr id="6" name="Picture 3">
            <a:extLst>
              <a:ext uri="{FF2B5EF4-FFF2-40B4-BE49-F238E27FC236}">
                <a16:creationId xmlns:a16="http://schemas.microsoft.com/office/drawing/2014/main" id="{8CE98F9A-391E-453E-885F-760B0F12AE8F}"/>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131478" y="1225641"/>
            <a:ext cx="7002754" cy="4692613"/>
          </a:xfrm>
          <a:prstGeom prst="rect">
            <a:avLst/>
          </a:prstGeom>
        </p:spPr>
      </p:pic>
      <p:sp>
        <p:nvSpPr>
          <p:cNvPr id="5" name="Rectangle 8">
            <a:extLst>
              <a:ext uri="{FF2B5EF4-FFF2-40B4-BE49-F238E27FC236}">
                <a16:creationId xmlns:a16="http://schemas.microsoft.com/office/drawing/2014/main" id="{6AFAF10C-5330-4D9F-B546-6C4A15D7CB98}"/>
              </a:ext>
            </a:extLst>
          </p:cNvPr>
          <p:cNvSpPr/>
          <p:nvPr/>
        </p:nvSpPr>
        <p:spPr>
          <a:xfrm flipV="1">
            <a:off x="10856171" y="5867951"/>
            <a:ext cx="1335829" cy="1001182"/>
          </a:xfrm>
          <a:custGeom>
            <a:avLst/>
            <a:gdLst>
              <a:gd name="connsiteX0" fmla="*/ 0 w 8362950"/>
              <a:gd name="connsiteY0" fmla="*/ 0 h 589441"/>
              <a:gd name="connsiteX1" fmla="*/ 8362950 w 8362950"/>
              <a:gd name="connsiteY1" fmla="*/ 0 h 589441"/>
              <a:gd name="connsiteX2" fmla="*/ 8362950 w 8362950"/>
              <a:gd name="connsiteY2" fmla="*/ 589441 h 589441"/>
              <a:gd name="connsiteX3" fmla="*/ 0 w 8362950"/>
              <a:gd name="connsiteY3" fmla="*/ 589441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542925 w 8362950"/>
              <a:gd name="connsiteY3" fmla="*/ 589441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2598484 w 8362950"/>
              <a:gd name="connsiteY3" fmla="*/ 570337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3725649 w 8362950"/>
              <a:gd name="connsiteY3" fmla="*/ 588108 h 589441"/>
              <a:gd name="connsiteX4" fmla="*/ 0 w 8362950"/>
              <a:gd name="connsiteY4" fmla="*/ 0 h 589441"/>
              <a:gd name="connsiteX0" fmla="*/ 0 w 8926532"/>
              <a:gd name="connsiteY0" fmla="*/ 0 h 589441"/>
              <a:gd name="connsiteX1" fmla="*/ 8926532 w 8926532"/>
              <a:gd name="connsiteY1" fmla="*/ 0 h 589441"/>
              <a:gd name="connsiteX2" fmla="*/ 8926532 w 8926532"/>
              <a:gd name="connsiteY2" fmla="*/ 589441 h 589441"/>
              <a:gd name="connsiteX3" fmla="*/ 4289231 w 8926532"/>
              <a:gd name="connsiteY3" fmla="*/ 588108 h 589441"/>
              <a:gd name="connsiteX4" fmla="*/ 0 w 8926532"/>
              <a:gd name="connsiteY4" fmla="*/ 0 h 589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26532" h="589441">
                <a:moveTo>
                  <a:pt x="0" y="0"/>
                </a:moveTo>
                <a:lnTo>
                  <a:pt x="8926532" y="0"/>
                </a:lnTo>
                <a:lnTo>
                  <a:pt x="8926532" y="589441"/>
                </a:lnTo>
                <a:lnTo>
                  <a:pt x="4289231" y="588108"/>
                </a:lnTo>
                <a:lnTo>
                  <a:pt x="0" y="0"/>
                </a:lnTo>
                <a:close/>
              </a:path>
            </a:pathLst>
          </a:custGeom>
          <a:solidFill>
            <a:srgbClr val="9921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6DD3638B-5054-493A-A654-D9B360946D17}"/>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1157712" y="5867951"/>
            <a:ext cx="1091438" cy="1059943"/>
          </a:xfrm>
          <a:prstGeom prst="rect">
            <a:avLst/>
          </a:prstGeom>
        </p:spPr>
      </p:pic>
      <p:sp>
        <p:nvSpPr>
          <p:cNvPr id="9" name="Slide Number Placeholder 3">
            <a:extLst>
              <a:ext uri="{FF2B5EF4-FFF2-40B4-BE49-F238E27FC236}">
                <a16:creationId xmlns:a16="http://schemas.microsoft.com/office/drawing/2014/main" id="{1D3547A1-3B29-4638-B19A-1A9A5E876179}"/>
              </a:ext>
            </a:extLst>
          </p:cNvPr>
          <p:cNvSpPr txBox="1">
            <a:spLocks/>
          </p:cNvSpPr>
          <p:nvPr/>
        </p:nvSpPr>
        <p:spPr>
          <a:xfrm>
            <a:off x="10584088" y="6499015"/>
            <a:ext cx="2743200" cy="365125"/>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8F9186D-BD8E-4EDD-A417-AFA9BA614779}" type="slidenum">
              <a:rPr lang="en-GB" dirty="0" smtClean="0">
                <a:latin typeface="Arial"/>
                <a:cs typeface="Arial"/>
              </a:rPr>
              <a:pPr/>
              <a:t>3</a:t>
            </a:fld>
            <a:endParaRPr lang="en-GB">
              <a:latin typeface="Arial"/>
              <a:cs typeface="Arial"/>
            </a:endParaRPr>
          </a:p>
        </p:txBody>
      </p:sp>
    </p:spTree>
    <p:extLst>
      <p:ext uri="{BB962C8B-B14F-4D97-AF65-F5344CB8AC3E}">
        <p14:creationId xmlns:p14="http://schemas.microsoft.com/office/powerpoint/2010/main" val="62941897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50E9102C-BC98-4B26-89D3-739550538D24}"/>
              </a:ext>
            </a:extLst>
          </p:cNvPr>
          <p:cNvSpPr>
            <a:spLocks noGrp="1"/>
          </p:cNvSpPr>
          <p:nvPr>
            <p:ph type="subTitle" idx="1"/>
          </p:nvPr>
        </p:nvSpPr>
        <p:spPr>
          <a:xfrm>
            <a:off x="437829" y="1834023"/>
            <a:ext cx="4576763" cy="2195052"/>
          </a:xfrm>
        </p:spPr>
        <p:txBody>
          <a:bodyPr lIns="91440" tIns="45720" rIns="91440" bIns="45720" anchor="t">
            <a:normAutofit/>
          </a:bodyPr>
          <a:lstStyle/>
          <a:p>
            <a:pPr marL="0" indent="0">
              <a:buNone/>
            </a:pPr>
            <a:r>
              <a:rPr lang="en-US" dirty="0">
                <a:latin typeface="Arial"/>
                <a:cs typeface="Arial"/>
              </a:rPr>
              <a:t>Check ladders for damage before use</a:t>
            </a:r>
            <a:br>
              <a:rPr lang="en-US" dirty="0"/>
            </a:br>
            <a:br>
              <a:rPr lang="en-US" dirty="0"/>
            </a:br>
            <a:r>
              <a:rPr lang="en-US" dirty="0">
                <a:latin typeface="Arial"/>
                <a:cs typeface="Arial"/>
              </a:rPr>
              <a:t>Do not use a broken ladder</a:t>
            </a:r>
            <a:br>
              <a:rPr lang="en-US" dirty="0"/>
            </a:br>
            <a:endParaRPr lang="en-US" dirty="0"/>
          </a:p>
          <a:p>
            <a:pPr marL="0" indent="0">
              <a:buNone/>
            </a:pPr>
            <a:endParaRPr lang="en-US" dirty="0"/>
          </a:p>
        </p:txBody>
      </p:sp>
      <p:pic>
        <p:nvPicPr>
          <p:cNvPr id="4" name="Picture 4" descr="A picture containing building, stone, dirty, old&#10;&#10;Description automatically generated">
            <a:extLst>
              <a:ext uri="{FF2B5EF4-FFF2-40B4-BE49-F238E27FC236}">
                <a16:creationId xmlns:a16="http://schemas.microsoft.com/office/drawing/2014/main" id="{612AE341-926D-48B1-A596-C3A26731284B}"/>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410681" y="6189"/>
            <a:ext cx="5121212" cy="6856466"/>
          </a:xfrm>
          <a:prstGeom prst="rect">
            <a:avLst/>
          </a:prstGeom>
        </p:spPr>
      </p:pic>
      <p:sp>
        <p:nvSpPr>
          <p:cNvPr id="6" name="Rectangle 8">
            <a:extLst>
              <a:ext uri="{FF2B5EF4-FFF2-40B4-BE49-F238E27FC236}">
                <a16:creationId xmlns:a16="http://schemas.microsoft.com/office/drawing/2014/main" id="{D1B61BFD-4E96-4902-B254-F112484C409E}"/>
              </a:ext>
            </a:extLst>
          </p:cNvPr>
          <p:cNvSpPr/>
          <p:nvPr/>
        </p:nvSpPr>
        <p:spPr>
          <a:xfrm flipV="1">
            <a:off x="10856171" y="5867951"/>
            <a:ext cx="1335829" cy="1001182"/>
          </a:xfrm>
          <a:custGeom>
            <a:avLst/>
            <a:gdLst>
              <a:gd name="connsiteX0" fmla="*/ 0 w 8362950"/>
              <a:gd name="connsiteY0" fmla="*/ 0 h 589441"/>
              <a:gd name="connsiteX1" fmla="*/ 8362950 w 8362950"/>
              <a:gd name="connsiteY1" fmla="*/ 0 h 589441"/>
              <a:gd name="connsiteX2" fmla="*/ 8362950 w 8362950"/>
              <a:gd name="connsiteY2" fmla="*/ 589441 h 589441"/>
              <a:gd name="connsiteX3" fmla="*/ 0 w 8362950"/>
              <a:gd name="connsiteY3" fmla="*/ 589441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542925 w 8362950"/>
              <a:gd name="connsiteY3" fmla="*/ 589441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2598484 w 8362950"/>
              <a:gd name="connsiteY3" fmla="*/ 570337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3725649 w 8362950"/>
              <a:gd name="connsiteY3" fmla="*/ 588108 h 589441"/>
              <a:gd name="connsiteX4" fmla="*/ 0 w 8362950"/>
              <a:gd name="connsiteY4" fmla="*/ 0 h 589441"/>
              <a:gd name="connsiteX0" fmla="*/ 0 w 8926532"/>
              <a:gd name="connsiteY0" fmla="*/ 0 h 589441"/>
              <a:gd name="connsiteX1" fmla="*/ 8926532 w 8926532"/>
              <a:gd name="connsiteY1" fmla="*/ 0 h 589441"/>
              <a:gd name="connsiteX2" fmla="*/ 8926532 w 8926532"/>
              <a:gd name="connsiteY2" fmla="*/ 589441 h 589441"/>
              <a:gd name="connsiteX3" fmla="*/ 4289231 w 8926532"/>
              <a:gd name="connsiteY3" fmla="*/ 588108 h 589441"/>
              <a:gd name="connsiteX4" fmla="*/ 0 w 8926532"/>
              <a:gd name="connsiteY4" fmla="*/ 0 h 589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26532" h="589441">
                <a:moveTo>
                  <a:pt x="0" y="0"/>
                </a:moveTo>
                <a:lnTo>
                  <a:pt x="8926532" y="0"/>
                </a:lnTo>
                <a:lnTo>
                  <a:pt x="8926532" y="589441"/>
                </a:lnTo>
                <a:lnTo>
                  <a:pt x="4289231" y="588108"/>
                </a:lnTo>
                <a:lnTo>
                  <a:pt x="0" y="0"/>
                </a:lnTo>
                <a:close/>
              </a:path>
            </a:pathLst>
          </a:custGeom>
          <a:solidFill>
            <a:srgbClr val="9921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0467CEF2-C129-47A3-A125-415FEF83E2F3}"/>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1157712" y="5867951"/>
            <a:ext cx="1091438" cy="1059943"/>
          </a:xfrm>
          <a:prstGeom prst="rect">
            <a:avLst/>
          </a:prstGeom>
        </p:spPr>
      </p:pic>
      <p:pic>
        <p:nvPicPr>
          <p:cNvPr id="8" name="Picture 9" descr="Shape&#10;&#10;Description automatically generated">
            <a:extLst>
              <a:ext uri="{FF2B5EF4-FFF2-40B4-BE49-F238E27FC236}">
                <a16:creationId xmlns:a16="http://schemas.microsoft.com/office/drawing/2014/main" id="{F92663A3-72AD-483A-AB4D-F9EF138384E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24958" y="985810"/>
            <a:ext cx="4610846" cy="4674552"/>
          </a:xfrm>
          <a:prstGeom prst="rect">
            <a:avLst/>
          </a:prstGeom>
        </p:spPr>
      </p:pic>
      <p:sp>
        <p:nvSpPr>
          <p:cNvPr id="10" name="Slide Number Placeholder 3">
            <a:extLst>
              <a:ext uri="{FF2B5EF4-FFF2-40B4-BE49-F238E27FC236}">
                <a16:creationId xmlns:a16="http://schemas.microsoft.com/office/drawing/2014/main" id="{2321BF30-0518-47FD-9706-4488C74248E5}"/>
              </a:ext>
            </a:extLst>
          </p:cNvPr>
          <p:cNvSpPr txBox="1">
            <a:spLocks/>
          </p:cNvSpPr>
          <p:nvPr/>
        </p:nvSpPr>
        <p:spPr>
          <a:xfrm>
            <a:off x="10485765" y="6499015"/>
            <a:ext cx="2743200" cy="365125"/>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8F9186D-BD8E-4EDD-A417-AFA9BA614779}" type="slidenum">
              <a:rPr lang="en-GB" dirty="0" smtClean="0">
                <a:latin typeface="Arial"/>
                <a:cs typeface="Arial"/>
              </a:rPr>
              <a:pPr/>
              <a:t>30</a:t>
            </a:fld>
            <a:endParaRPr lang="en-GB">
              <a:latin typeface="Arial"/>
              <a:cs typeface="Arial"/>
            </a:endParaRPr>
          </a:p>
        </p:txBody>
      </p:sp>
    </p:spTree>
    <p:extLst>
      <p:ext uri="{BB962C8B-B14F-4D97-AF65-F5344CB8AC3E}">
        <p14:creationId xmlns:p14="http://schemas.microsoft.com/office/powerpoint/2010/main" val="2977825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900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27058F91-F699-47AE-83F9-1DA573D0F573}"/>
              </a:ext>
            </a:extLst>
          </p:cNvPr>
          <p:cNvSpPr>
            <a:spLocks noGrp="1"/>
          </p:cNvSpPr>
          <p:nvPr>
            <p:ph type="subTitle" idx="1"/>
          </p:nvPr>
        </p:nvSpPr>
        <p:spPr>
          <a:xfrm>
            <a:off x="6767483" y="1950342"/>
            <a:ext cx="5195917" cy="5143500"/>
          </a:xfrm>
        </p:spPr>
        <p:txBody>
          <a:bodyPr lIns="91440" tIns="45720" rIns="91440" bIns="45720" anchor="t">
            <a:normAutofit/>
          </a:bodyPr>
          <a:lstStyle/>
          <a:p>
            <a:pPr marL="0" indent="0">
              <a:buNone/>
            </a:pPr>
            <a:r>
              <a:rPr lang="en-US" dirty="0">
                <a:latin typeface="Arial"/>
                <a:cs typeface="Arial"/>
              </a:rPr>
              <a:t>Do not use a ladder if it is too short </a:t>
            </a:r>
          </a:p>
          <a:p>
            <a:pPr>
              <a:buNone/>
            </a:pPr>
            <a:endParaRPr lang="en-US" dirty="0"/>
          </a:p>
          <a:p>
            <a:pPr marL="0" indent="0">
              <a:buNone/>
            </a:pPr>
            <a:r>
              <a:rPr lang="en-US" dirty="0">
                <a:latin typeface="Arial"/>
                <a:cs typeface="Arial"/>
              </a:rPr>
              <a:t>Ladder should extend 1 meter higher than the top </a:t>
            </a:r>
            <a:endParaRPr lang="en-US" dirty="0"/>
          </a:p>
          <a:p>
            <a:pPr marL="0" indent="0">
              <a:buNone/>
            </a:pPr>
            <a:endParaRPr lang="en-US" dirty="0"/>
          </a:p>
        </p:txBody>
      </p:sp>
      <p:sp>
        <p:nvSpPr>
          <p:cNvPr id="7" name="Rectangle 8">
            <a:extLst>
              <a:ext uri="{FF2B5EF4-FFF2-40B4-BE49-F238E27FC236}">
                <a16:creationId xmlns:a16="http://schemas.microsoft.com/office/drawing/2014/main" id="{90772C36-1C6B-4264-B5B0-4C1C0553DAFB}"/>
              </a:ext>
            </a:extLst>
          </p:cNvPr>
          <p:cNvSpPr/>
          <p:nvPr/>
        </p:nvSpPr>
        <p:spPr>
          <a:xfrm flipV="1">
            <a:off x="10856171" y="5867951"/>
            <a:ext cx="1335829" cy="1001182"/>
          </a:xfrm>
          <a:custGeom>
            <a:avLst/>
            <a:gdLst>
              <a:gd name="connsiteX0" fmla="*/ 0 w 8362950"/>
              <a:gd name="connsiteY0" fmla="*/ 0 h 589441"/>
              <a:gd name="connsiteX1" fmla="*/ 8362950 w 8362950"/>
              <a:gd name="connsiteY1" fmla="*/ 0 h 589441"/>
              <a:gd name="connsiteX2" fmla="*/ 8362950 w 8362950"/>
              <a:gd name="connsiteY2" fmla="*/ 589441 h 589441"/>
              <a:gd name="connsiteX3" fmla="*/ 0 w 8362950"/>
              <a:gd name="connsiteY3" fmla="*/ 589441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542925 w 8362950"/>
              <a:gd name="connsiteY3" fmla="*/ 589441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2598484 w 8362950"/>
              <a:gd name="connsiteY3" fmla="*/ 570337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3725649 w 8362950"/>
              <a:gd name="connsiteY3" fmla="*/ 588108 h 589441"/>
              <a:gd name="connsiteX4" fmla="*/ 0 w 8362950"/>
              <a:gd name="connsiteY4" fmla="*/ 0 h 589441"/>
              <a:gd name="connsiteX0" fmla="*/ 0 w 8926532"/>
              <a:gd name="connsiteY0" fmla="*/ 0 h 589441"/>
              <a:gd name="connsiteX1" fmla="*/ 8926532 w 8926532"/>
              <a:gd name="connsiteY1" fmla="*/ 0 h 589441"/>
              <a:gd name="connsiteX2" fmla="*/ 8926532 w 8926532"/>
              <a:gd name="connsiteY2" fmla="*/ 589441 h 589441"/>
              <a:gd name="connsiteX3" fmla="*/ 4289231 w 8926532"/>
              <a:gd name="connsiteY3" fmla="*/ 588108 h 589441"/>
              <a:gd name="connsiteX4" fmla="*/ 0 w 8926532"/>
              <a:gd name="connsiteY4" fmla="*/ 0 h 589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26532" h="589441">
                <a:moveTo>
                  <a:pt x="0" y="0"/>
                </a:moveTo>
                <a:lnTo>
                  <a:pt x="8926532" y="0"/>
                </a:lnTo>
                <a:lnTo>
                  <a:pt x="8926532" y="589441"/>
                </a:lnTo>
                <a:lnTo>
                  <a:pt x="4289231" y="588108"/>
                </a:lnTo>
                <a:lnTo>
                  <a:pt x="0" y="0"/>
                </a:lnTo>
                <a:close/>
              </a:path>
            </a:pathLst>
          </a:custGeom>
          <a:solidFill>
            <a:srgbClr val="9921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40BB779A-70B5-4F24-9B05-465CE33C40C1}"/>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1157712" y="5867951"/>
            <a:ext cx="1091438" cy="1059943"/>
          </a:xfrm>
          <a:prstGeom prst="rect">
            <a:avLst/>
          </a:prstGeom>
        </p:spPr>
      </p:pic>
      <p:pic>
        <p:nvPicPr>
          <p:cNvPr id="4" name="Picture 9">
            <a:extLst>
              <a:ext uri="{FF2B5EF4-FFF2-40B4-BE49-F238E27FC236}">
                <a16:creationId xmlns:a16="http://schemas.microsoft.com/office/drawing/2014/main" id="{FA7E95D9-62AF-4C94-BFF2-C93E35C8021F}"/>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470707" y="603563"/>
            <a:ext cx="4165322" cy="6275580"/>
          </a:xfrm>
          <a:prstGeom prst="rect">
            <a:avLst/>
          </a:prstGeom>
        </p:spPr>
      </p:pic>
      <p:sp>
        <p:nvSpPr>
          <p:cNvPr id="11" name="Slide Number Placeholder 3">
            <a:extLst>
              <a:ext uri="{FF2B5EF4-FFF2-40B4-BE49-F238E27FC236}">
                <a16:creationId xmlns:a16="http://schemas.microsoft.com/office/drawing/2014/main" id="{4AA5D97C-4044-43FA-9E07-B0E5D0FBEB16}"/>
              </a:ext>
            </a:extLst>
          </p:cNvPr>
          <p:cNvSpPr txBox="1">
            <a:spLocks/>
          </p:cNvSpPr>
          <p:nvPr/>
        </p:nvSpPr>
        <p:spPr>
          <a:xfrm>
            <a:off x="10485765" y="6499015"/>
            <a:ext cx="2743200" cy="365125"/>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8F9186D-BD8E-4EDD-A417-AFA9BA614779}" type="slidenum">
              <a:rPr lang="en-GB" dirty="0" smtClean="0">
                <a:latin typeface="Arial"/>
                <a:cs typeface="Arial"/>
              </a:rPr>
              <a:pPr/>
              <a:t>31</a:t>
            </a:fld>
            <a:endParaRPr lang="en-GB">
              <a:latin typeface="Arial"/>
              <a:cs typeface="Arial"/>
            </a:endParaRPr>
          </a:p>
        </p:txBody>
      </p:sp>
    </p:spTree>
    <p:extLst>
      <p:ext uri="{BB962C8B-B14F-4D97-AF65-F5344CB8AC3E}">
        <p14:creationId xmlns:p14="http://schemas.microsoft.com/office/powerpoint/2010/main" val="16870255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a:extLst>
              <a:ext uri="{FF2B5EF4-FFF2-40B4-BE49-F238E27FC236}">
                <a16:creationId xmlns:a16="http://schemas.microsoft.com/office/drawing/2014/main" id="{6B7E6FD1-3AC8-4C60-8FD8-0074BFA04460}"/>
              </a:ext>
            </a:extLst>
          </p:cNvPr>
          <p:cNvSpPr>
            <a:spLocks noGrp="1"/>
          </p:cNvSpPr>
          <p:nvPr>
            <p:ph type="subTitle" idx="1"/>
          </p:nvPr>
        </p:nvSpPr>
        <p:spPr>
          <a:xfrm>
            <a:off x="355394" y="2192594"/>
            <a:ext cx="6002440" cy="5143500"/>
          </a:xfrm>
        </p:spPr>
        <p:txBody>
          <a:bodyPr lIns="91440" tIns="45720" rIns="91440" bIns="45720" anchor="t">
            <a:normAutofit/>
          </a:bodyPr>
          <a:lstStyle/>
          <a:p>
            <a:pPr>
              <a:buNone/>
            </a:pPr>
            <a:br>
              <a:rPr lang="en-US" dirty="0"/>
            </a:br>
            <a:r>
              <a:rPr lang="en-US" dirty="0">
                <a:latin typeface="Arial"/>
                <a:cs typeface="Arial"/>
              </a:rPr>
              <a:t>Firm, level, stable surface</a:t>
            </a:r>
            <a:br>
              <a:rPr lang="en-US" dirty="0"/>
            </a:br>
            <a:br>
              <a:rPr lang="en-US" dirty="0"/>
            </a:br>
            <a:r>
              <a:rPr lang="en-US" dirty="0">
                <a:latin typeface="Arial"/>
                <a:cs typeface="Arial"/>
              </a:rPr>
              <a:t>Correct angle</a:t>
            </a:r>
          </a:p>
          <a:p>
            <a:pPr marL="0" indent="0">
              <a:buNone/>
            </a:pPr>
            <a:endParaRPr lang="en-US" dirty="0"/>
          </a:p>
        </p:txBody>
      </p:sp>
      <p:pic>
        <p:nvPicPr>
          <p:cNvPr id="3" name="Picture 3" descr="A picture containing ground, outdoor, mountain, rocky&#10;&#10;Description automatically generated">
            <a:extLst>
              <a:ext uri="{FF2B5EF4-FFF2-40B4-BE49-F238E27FC236}">
                <a16:creationId xmlns:a16="http://schemas.microsoft.com/office/drawing/2014/main" id="{F403A071-D0FF-45C1-8B38-114E1D4611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75509" y="53279"/>
            <a:ext cx="2970510" cy="6688276"/>
          </a:xfrm>
          <a:prstGeom prst="rect">
            <a:avLst/>
          </a:prstGeom>
        </p:spPr>
      </p:pic>
      <p:sp>
        <p:nvSpPr>
          <p:cNvPr id="7" name="Rectangle 8">
            <a:extLst>
              <a:ext uri="{FF2B5EF4-FFF2-40B4-BE49-F238E27FC236}">
                <a16:creationId xmlns:a16="http://schemas.microsoft.com/office/drawing/2014/main" id="{AE0F3083-AC5A-4913-A68A-ACDCD94F2EE2}"/>
              </a:ext>
            </a:extLst>
          </p:cNvPr>
          <p:cNvSpPr/>
          <p:nvPr/>
        </p:nvSpPr>
        <p:spPr>
          <a:xfrm flipV="1">
            <a:off x="10856171" y="5867951"/>
            <a:ext cx="1335829" cy="1001182"/>
          </a:xfrm>
          <a:custGeom>
            <a:avLst/>
            <a:gdLst>
              <a:gd name="connsiteX0" fmla="*/ 0 w 8362950"/>
              <a:gd name="connsiteY0" fmla="*/ 0 h 589441"/>
              <a:gd name="connsiteX1" fmla="*/ 8362950 w 8362950"/>
              <a:gd name="connsiteY1" fmla="*/ 0 h 589441"/>
              <a:gd name="connsiteX2" fmla="*/ 8362950 w 8362950"/>
              <a:gd name="connsiteY2" fmla="*/ 589441 h 589441"/>
              <a:gd name="connsiteX3" fmla="*/ 0 w 8362950"/>
              <a:gd name="connsiteY3" fmla="*/ 589441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542925 w 8362950"/>
              <a:gd name="connsiteY3" fmla="*/ 589441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2598484 w 8362950"/>
              <a:gd name="connsiteY3" fmla="*/ 570337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3725649 w 8362950"/>
              <a:gd name="connsiteY3" fmla="*/ 588108 h 589441"/>
              <a:gd name="connsiteX4" fmla="*/ 0 w 8362950"/>
              <a:gd name="connsiteY4" fmla="*/ 0 h 589441"/>
              <a:gd name="connsiteX0" fmla="*/ 0 w 8926532"/>
              <a:gd name="connsiteY0" fmla="*/ 0 h 589441"/>
              <a:gd name="connsiteX1" fmla="*/ 8926532 w 8926532"/>
              <a:gd name="connsiteY1" fmla="*/ 0 h 589441"/>
              <a:gd name="connsiteX2" fmla="*/ 8926532 w 8926532"/>
              <a:gd name="connsiteY2" fmla="*/ 589441 h 589441"/>
              <a:gd name="connsiteX3" fmla="*/ 4289231 w 8926532"/>
              <a:gd name="connsiteY3" fmla="*/ 588108 h 589441"/>
              <a:gd name="connsiteX4" fmla="*/ 0 w 8926532"/>
              <a:gd name="connsiteY4" fmla="*/ 0 h 589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26532" h="589441">
                <a:moveTo>
                  <a:pt x="0" y="0"/>
                </a:moveTo>
                <a:lnTo>
                  <a:pt x="8926532" y="0"/>
                </a:lnTo>
                <a:lnTo>
                  <a:pt x="8926532" y="589441"/>
                </a:lnTo>
                <a:lnTo>
                  <a:pt x="4289231" y="588108"/>
                </a:lnTo>
                <a:lnTo>
                  <a:pt x="0" y="0"/>
                </a:lnTo>
                <a:close/>
              </a:path>
            </a:pathLst>
          </a:custGeom>
          <a:solidFill>
            <a:srgbClr val="9921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7D833DF1-7BE6-4BEE-9252-7E1C46B3CA2D}"/>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1157712" y="5867951"/>
            <a:ext cx="1091438" cy="1059943"/>
          </a:xfrm>
          <a:prstGeom prst="rect">
            <a:avLst/>
          </a:prstGeom>
        </p:spPr>
      </p:pic>
      <p:pic>
        <p:nvPicPr>
          <p:cNvPr id="4" name="Picture 9" descr="Shape&#10;&#10;Description automatically generated">
            <a:extLst>
              <a:ext uri="{FF2B5EF4-FFF2-40B4-BE49-F238E27FC236}">
                <a16:creationId xmlns:a16="http://schemas.microsoft.com/office/drawing/2014/main" id="{F5C282E6-4241-43AF-9467-0452950EA3B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40959" y="961229"/>
            <a:ext cx="4610846" cy="4674552"/>
          </a:xfrm>
          <a:prstGeom prst="rect">
            <a:avLst/>
          </a:prstGeom>
        </p:spPr>
      </p:pic>
      <p:sp>
        <p:nvSpPr>
          <p:cNvPr id="12" name="Slide Number Placeholder 3">
            <a:extLst>
              <a:ext uri="{FF2B5EF4-FFF2-40B4-BE49-F238E27FC236}">
                <a16:creationId xmlns:a16="http://schemas.microsoft.com/office/drawing/2014/main" id="{F4810031-F3AA-4E3B-88F1-597EBA70E278}"/>
              </a:ext>
            </a:extLst>
          </p:cNvPr>
          <p:cNvSpPr txBox="1">
            <a:spLocks/>
          </p:cNvSpPr>
          <p:nvPr/>
        </p:nvSpPr>
        <p:spPr>
          <a:xfrm>
            <a:off x="10485765" y="6499015"/>
            <a:ext cx="2743200" cy="365125"/>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8F9186D-BD8E-4EDD-A417-AFA9BA614779}" type="slidenum">
              <a:rPr lang="en-GB" dirty="0" smtClean="0">
                <a:latin typeface="Arial"/>
                <a:cs typeface="Arial"/>
              </a:rPr>
              <a:pPr/>
              <a:t>32</a:t>
            </a:fld>
            <a:endParaRPr lang="en-GB">
              <a:latin typeface="Arial"/>
              <a:cs typeface="Arial"/>
            </a:endParaRPr>
          </a:p>
        </p:txBody>
      </p:sp>
    </p:spTree>
    <p:extLst>
      <p:ext uri="{BB962C8B-B14F-4D97-AF65-F5344CB8AC3E}">
        <p14:creationId xmlns:p14="http://schemas.microsoft.com/office/powerpoint/2010/main" val="1784166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500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D1B0A0F9-4093-4CE9-BFB3-2F50F2812B43}"/>
              </a:ext>
            </a:extLst>
          </p:cNvPr>
          <p:cNvSpPr>
            <a:spLocks noGrp="1"/>
          </p:cNvSpPr>
          <p:nvPr>
            <p:ph type="subTitle" idx="1"/>
          </p:nvPr>
        </p:nvSpPr>
        <p:spPr>
          <a:xfrm>
            <a:off x="570935" y="6247119"/>
            <a:ext cx="11134726" cy="828675"/>
          </a:xfrm>
        </p:spPr>
        <p:txBody>
          <a:bodyPr lIns="91440" tIns="45720" rIns="91440" bIns="45720" anchor="t">
            <a:normAutofit/>
          </a:bodyPr>
          <a:lstStyle/>
          <a:p>
            <a:pPr algn="ctr">
              <a:buNone/>
            </a:pPr>
            <a:r>
              <a:rPr lang="en-US">
                <a:latin typeface="Arial"/>
                <a:cs typeface="Arial"/>
              </a:rPr>
              <a:t>Correct angle: One out four up</a:t>
            </a:r>
            <a:endParaRPr lang="en-US">
              <a:cs typeface="Arial"/>
            </a:endParaRPr>
          </a:p>
          <a:p>
            <a:pPr>
              <a:buNone/>
            </a:pPr>
            <a:endParaRPr lang="en-US"/>
          </a:p>
        </p:txBody>
      </p:sp>
      <p:sp>
        <p:nvSpPr>
          <p:cNvPr id="7" name="Rectangle 8">
            <a:extLst>
              <a:ext uri="{FF2B5EF4-FFF2-40B4-BE49-F238E27FC236}">
                <a16:creationId xmlns:a16="http://schemas.microsoft.com/office/drawing/2014/main" id="{53CC28BB-FCAD-416F-BE2A-2C4091DB67E8}"/>
              </a:ext>
            </a:extLst>
          </p:cNvPr>
          <p:cNvSpPr/>
          <p:nvPr/>
        </p:nvSpPr>
        <p:spPr>
          <a:xfrm flipV="1">
            <a:off x="10856171" y="5867951"/>
            <a:ext cx="1335829" cy="1001182"/>
          </a:xfrm>
          <a:custGeom>
            <a:avLst/>
            <a:gdLst>
              <a:gd name="connsiteX0" fmla="*/ 0 w 8362950"/>
              <a:gd name="connsiteY0" fmla="*/ 0 h 589441"/>
              <a:gd name="connsiteX1" fmla="*/ 8362950 w 8362950"/>
              <a:gd name="connsiteY1" fmla="*/ 0 h 589441"/>
              <a:gd name="connsiteX2" fmla="*/ 8362950 w 8362950"/>
              <a:gd name="connsiteY2" fmla="*/ 589441 h 589441"/>
              <a:gd name="connsiteX3" fmla="*/ 0 w 8362950"/>
              <a:gd name="connsiteY3" fmla="*/ 589441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542925 w 8362950"/>
              <a:gd name="connsiteY3" fmla="*/ 589441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2598484 w 8362950"/>
              <a:gd name="connsiteY3" fmla="*/ 570337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3725649 w 8362950"/>
              <a:gd name="connsiteY3" fmla="*/ 588108 h 589441"/>
              <a:gd name="connsiteX4" fmla="*/ 0 w 8362950"/>
              <a:gd name="connsiteY4" fmla="*/ 0 h 589441"/>
              <a:gd name="connsiteX0" fmla="*/ 0 w 8926532"/>
              <a:gd name="connsiteY0" fmla="*/ 0 h 589441"/>
              <a:gd name="connsiteX1" fmla="*/ 8926532 w 8926532"/>
              <a:gd name="connsiteY1" fmla="*/ 0 h 589441"/>
              <a:gd name="connsiteX2" fmla="*/ 8926532 w 8926532"/>
              <a:gd name="connsiteY2" fmla="*/ 589441 h 589441"/>
              <a:gd name="connsiteX3" fmla="*/ 4289231 w 8926532"/>
              <a:gd name="connsiteY3" fmla="*/ 588108 h 589441"/>
              <a:gd name="connsiteX4" fmla="*/ 0 w 8926532"/>
              <a:gd name="connsiteY4" fmla="*/ 0 h 589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26532" h="589441">
                <a:moveTo>
                  <a:pt x="0" y="0"/>
                </a:moveTo>
                <a:lnTo>
                  <a:pt x="8926532" y="0"/>
                </a:lnTo>
                <a:lnTo>
                  <a:pt x="8926532" y="589441"/>
                </a:lnTo>
                <a:lnTo>
                  <a:pt x="4289231" y="588108"/>
                </a:lnTo>
                <a:lnTo>
                  <a:pt x="0" y="0"/>
                </a:lnTo>
                <a:close/>
              </a:path>
            </a:pathLst>
          </a:custGeom>
          <a:solidFill>
            <a:srgbClr val="9921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486C551F-B152-4DFD-B71D-791A3083D9AD}"/>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1157712" y="5867951"/>
            <a:ext cx="1091438" cy="1059943"/>
          </a:xfrm>
          <a:prstGeom prst="rect">
            <a:avLst/>
          </a:prstGeom>
        </p:spPr>
      </p:pic>
      <p:pic>
        <p:nvPicPr>
          <p:cNvPr id="4" name="Picture 4" descr="A picture containing diagram&#10;&#10;Description automatically generated">
            <a:extLst>
              <a:ext uri="{FF2B5EF4-FFF2-40B4-BE49-F238E27FC236}">
                <a16:creationId xmlns:a16="http://schemas.microsoft.com/office/drawing/2014/main" id="{622A6FDE-CEE5-48A3-92FE-FB5B0B6BF3AD}"/>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2823497" y="674795"/>
            <a:ext cx="6200876" cy="5500217"/>
          </a:xfrm>
          <a:prstGeom prst="rect">
            <a:avLst/>
          </a:prstGeom>
        </p:spPr>
      </p:pic>
      <p:sp>
        <p:nvSpPr>
          <p:cNvPr id="5" name="Slide Number Placeholder 3">
            <a:extLst>
              <a:ext uri="{FF2B5EF4-FFF2-40B4-BE49-F238E27FC236}">
                <a16:creationId xmlns:a16="http://schemas.microsoft.com/office/drawing/2014/main" id="{83F59FF1-3FE4-4EF1-ACC8-61E0B35F28C6}"/>
              </a:ext>
            </a:extLst>
          </p:cNvPr>
          <p:cNvSpPr txBox="1">
            <a:spLocks/>
          </p:cNvSpPr>
          <p:nvPr/>
        </p:nvSpPr>
        <p:spPr>
          <a:xfrm>
            <a:off x="10485765" y="6499015"/>
            <a:ext cx="2743200" cy="365125"/>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8F9186D-BD8E-4EDD-A417-AFA9BA614779}" type="slidenum">
              <a:rPr lang="en-GB" dirty="0" smtClean="0">
                <a:latin typeface="Arial"/>
                <a:cs typeface="Arial"/>
              </a:rPr>
              <a:pPr/>
              <a:t>33</a:t>
            </a:fld>
            <a:endParaRPr lang="en-GB">
              <a:latin typeface="Arial"/>
              <a:cs typeface="Arial"/>
            </a:endParaRPr>
          </a:p>
        </p:txBody>
      </p:sp>
    </p:spTree>
    <p:extLst>
      <p:ext uri="{BB962C8B-B14F-4D97-AF65-F5344CB8AC3E}">
        <p14:creationId xmlns:p14="http://schemas.microsoft.com/office/powerpoint/2010/main" val="322914837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DB925921-E83F-4B08-A715-36942BCDBA6F}"/>
              </a:ext>
            </a:extLst>
          </p:cNvPr>
          <p:cNvSpPr>
            <a:spLocks noGrp="1"/>
          </p:cNvSpPr>
          <p:nvPr>
            <p:ph type="subTitle" idx="1"/>
          </p:nvPr>
        </p:nvSpPr>
        <p:spPr>
          <a:xfrm>
            <a:off x="529967" y="6370023"/>
            <a:ext cx="11134726" cy="828675"/>
          </a:xfrm>
        </p:spPr>
        <p:txBody>
          <a:bodyPr lIns="91440" tIns="45720" rIns="91440" bIns="45720" anchor="t">
            <a:normAutofit/>
          </a:bodyPr>
          <a:lstStyle/>
          <a:p>
            <a:pPr marL="0" indent="0" algn="ctr">
              <a:buNone/>
            </a:pPr>
            <a:r>
              <a:rPr lang="en-US"/>
              <a:t>Tie ladder</a:t>
            </a:r>
          </a:p>
        </p:txBody>
      </p:sp>
      <p:sp>
        <p:nvSpPr>
          <p:cNvPr id="8" name="Rectangle 8">
            <a:extLst>
              <a:ext uri="{FF2B5EF4-FFF2-40B4-BE49-F238E27FC236}">
                <a16:creationId xmlns:a16="http://schemas.microsoft.com/office/drawing/2014/main" id="{1AC86C17-758F-4430-988B-C07BFDEC9DC6}"/>
              </a:ext>
            </a:extLst>
          </p:cNvPr>
          <p:cNvSpPr/>
          <p:nvPr/>
        </p:nvSpPr>
        <p:spPr>
          <a:xfrm flipV="1">
            <a:off x="10856171" y="5867951"/>
            <a:ext cx="1335829" cy="1001182"/>
          </a:xfrm>
          <a:custGeom>
            <a:avLst/>
            <a:gdLst>
              <a:gd name="connsiteX0" fmla="*/ 0 w 8362950"/>
              <a:gd name="connsiteY0" fmla="*/ 0 h 589441"/>
              <a:gd name="connsiteX1" fmla="*/ 8362950 w 8362950"/>
              <a:gd name="connsiteY1" fmla="*/ 0 h 589441"/>
              <a:gd name="connsiteX2" fmla="*/ 8362950 w 8362950"/>
              <a:gd name="connsiteY2" fmla="*/ 589441 h 589441"/>
              <a:gd name="connsiteX3" fmla="*/ 0 w 8362950"/>
              <a:gd name="connsiteY3" fmla="*/ 589441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542925 w 8362950"/>
              <a:gd name="connsiteY3" fmla="*/ 589441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2598484 w 8362950"/>
              <a:gd name="connsiteY3" fmla="*/ 570337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3725649 w 8362950"/>
              <a:gd name="connsiteY3" fmla="*/ 588108 h 589441"/>
              <a:gd name="connsiteX4" fmla="*/ 0 w 8362950"/>
              <a:gd name="connsiteY4" fmla="*/ 0 h 589441"/>
              <a:gd name="connsiteX0" fmla="*/ 0 w 8926532"/>
              <a:gd name="connsiteY0" fmla="*/ 0 h 589441"/>
              <a:gd name="connsiteX1" fmla="*/ 8926532 w 8926532"/>
              <a:gd name="connsiteY1" fmla="*/ 0 h 589441"/>
              <a:gd name="connsiteX2" fmla="*/ 8926532 w 8926532"/>
              <a:gd name="connsiteY2" fmla="*/ 589441 h 589441"/>
              <a:gd name="connsiteX3" fmla="*/ 4289231 w 8926532"/>
              <a:gd name="connsiteY3" fmla="*/ 588108 h 589441"/>
              <a:gd name="connsiteX4" fmla="*/ 0 w 8926532"/>
              <a:gd name="connsiteY4" fmla="*/ 0 h 589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26532" h="589441">
                <a:moveTo>
                  <a:pt x="0" y="0"/>
                </a:moveTo>
                <a:lnTo>
                  <a:pt x="8926532" y="0"/>
                </a:lnTo>
                <a:lnTo>
                  <a:pt x="8926532" y="589441"/>
                </a:lnTo>
                <a:lnTo>
                  <a:pt x="4289231" y="588108"/>
                </a:lnTo>
                <a:lnTo>
                  <a:pt x="0" y="0"/>
                </a:lnTo>
                <a:close/>
              </a:path>
            </a:pathLst>
          </a:custGeom>
          <a:solidFill>
            <a:srgbClr val="9921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B9756D6F-361B-45B7-8C74-B7380882E4C2}"/>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1157712" y="5867951"/>
            <a:ext cx="1091438" cy="1059943"/>
          </a:xfrm>
          <a:prstGeom prst="rect">
            <a:avLst/>
          </a:prstGeom>
        </p:spPr>
      </p:pic>
      <p:pic>
        <p:nvPicPr>
          <p:cNvPr id="4" name="Picture 4">
            <a:extLst>
              <a:ext uri="{FF2B5EF4-FFF2-40B4-BE49-F238E27FC236}">
                <a16:creationId xmlns:a16="http://schemas.microsoft.com/office/drawing/2014/main" id="{C94DD9BB-DA24-40C8-81BD-102967B59130}"/>
              </a:ext>
            </a:extLst>
          </p:cNvPr>
          <p:cNvPicPr>
            <a:picLocks noChangeAspect="1"/>
          </p:cNvPicPr>
          <p:nvPr/>
        </p:nvPicPr>
        <p:blipFill>
          <a:blip r:embed="rId4" cstate="email">
            <a:extLst>
              <a:ext uri="{28A0092B-C50C-407E-A947-70E740481C1C}">
                <a14:useLocalDpi xmlns:a14="http://schemas.microsoft.com/office/drawing/2010/main" val="0"/>
              </a:ext>
            </a:extLst>
          </a:blip>
          <a:srcRect/>
          <a:stretch/>
        </p:blipFill>
        <p:spPr>
          <a:xfrm>
            <a:off x="2338618" y="600360"/>
            <a:ext cx="7596699" cy="5706441"/>
          </a:xfrm>
          <a:prstGeom prst="rect">
            <a:avLst/>
          </a:prstGeom>
        </p:spPr>
      </p:pic>
      <p:sp>
        <p:nvSpPr>
          <p:cNvPr id="5" name="Slide Number Placeholder 3">
            <a:extLst>
              <a:ext uri="{FF2B5EF4-FFF2-40B4-BE49-F238E27FC236}">
                <a16:creationId xmlns:a16="http://schemas.microsoft.com/office/drawing/2014/main" id="{02C22134-C239-4527-B88C-9E8B227A5A1F}"/>
              </a:ext>
            </a:extLst>
          </p:cNvPr>
          <p:cNvSpPr txBox="1">
            <a:spLocks/>
          </p:cNvSpPr>
          <p:nvPr/>
        </p:nvSpPr>
        <p:spPr>
          <a:xfrm>
            <a:off x="10485765" y="6499015"/>
            <a:ext cx="2743200" cy="365125"/>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8F9186D-BD8E-4EDD-A417-AFA9BA614779}" type="slidenum">
              <a:rPr lang="en-GB" dirty="0" smtClean="0">
                <a:latin typeface="Arial"/>
                <a:cs typeface="Arial"/>
              </a:rPr>
              <a:pPr/>
              <a:t>34</a:t>
            </a:fld>
            <a:endParaRPr lang="en-GB">
              <a:latin typeface="Arial"/>
              <a:cs typeface="Arial"/>
            </a:endParaRPr>
          </a:p>
        </p:txBody>
      </p:sp>
    </p:spTree>
    <p:extLst>
      <p:ext uri="{BB962C8B-B14F-4D97-AF65-F5344CB8AC3E}">
        <p14:creationId xmlns:p14="http://schemas.microsoft.com/office/powerpoint/2010/main" val="7302663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A0D57AF2-87CF-488F-A193-26C158FF8D19}"/>
              </a:ext>
            </a:extLst>
          </p:cNvPr>
          <p:cNvSpPr>
            <a:spLocks noGrp="1"/>
          </p:cNvSpPr>
          <p:nvPr>
            <p:ph type="subTitle" idx="1"/>
          </p:nvPr>
        </p:nvSpPr>
        <p:spPr>
          <a:xfrm>
            <a:off x="521774" y="689590"/>
            <a:ext cx="11134726" cy="828675"/>
          </a:xfrm>
        </p:spPr>
        <p:txBody>
          <a:bodyPr lIns="91440" tIns="45720" rIns="91440" bIns="45720" anchor="t">
            <a:normAutofit lnSpcReduction="10000"/>
          </a:bodyPr>
          <a:lstStyle/>
          <a:p>
            <a:pPr algn="ctr">
              <a:buNone/>
            </a:pPr>
            <a:r>
              <a:rPr lang="en-US">
                <a:latin typeface="Arial"/>
                <a:cs typeface="Arial"/>
              </a:rPr>
              <a:t>3 points of contact</a:t>
            </a:r>
            <a:br>
              <a:rPr lang="en-US"/>
            </a:br>
            <a:endParaRPr lang="en-US"/>
          </a:p>
          <a:p>
            <a:pPr marL="0" indent="0">
              <a:buNone/>
            </a:pPr>
            <a:endParaRPr lang="en-US"/>
          </a:p>
        </p:txBody>
      </p:sp>
      <p:sp>
        <p:nvSpPr>
          <p:cNvPr id="7" name="Rectangle 8">
            <a:extLst>
              <a:ext uri="{FF2B5EF4-FFF2-40B4-BE49-F238E27FC236}">
                <a16:creationId xmlns:a16="http://schemas.microsoft.com/office/drawing/2014/main" id="{EFDF4D3F-4428-4CFB-A1CA-51F14AFE4F2B}"/>
              </a:ext>
            </a:extLst>
          </p:cNvPr>
          <p:cNvSpPr/>
          <p:nvPr/>
        </p:nvSpPr>
        <p:spPr>
          <a:xfrm flipV="1">
            <a:off x="10856171" y="5867951"/>
            <a:ext cx="1335829" cy="1001182"/>
          </a:xfrm>
          <a:custGeom>
            <a:avLst/>
            <a:gdLst>
              <a:gd name="connsiteX0" fmla="*/ 0 w 8362950"/>
              <a:gd name="connsiteY0" fmla="*/ 0 h 589441"/>
              <a:gd name="connsiteX1" fmla="*/ 8362950 w 8362950"/>
              <a:gd name="connsiteY1" fmla="*/ 0 h 589441"/>
              <a:gd name="connsiteX2" fmla="*/ 8362950 w 8362950"/>
              <a:gd name="connsiteY2" fmla="*/ 589441 h 589441"/>
              <a:gd name="connsiteX3" fmla="*/ 0 w 8362950"/>
              <a:gd name="connsiteY3" fmla="*/ 589441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542925 w 8362950"/>
              <a:gd name="connsiteY3" fmla="*/ 589441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2598484 w 8362950"/>
              <a:gd name="connsiteY3" fmla="*/ 570337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3725649 w 8362950"/>
              <a:gd name="connsiteY3" fmla="*/ 588108 h 589441"/>
              <a:gd name="connsiteX4" fmla="*/ 0 w 8362950"/>
              <a:gd name="connsiteY4" fmla="*/ 0 h 589441"/>
              <a:gd name="connsiteX0" fmla="*/ 0 w 8926532"/>
              <a:gd name="connsiteY0" fmla="*/ 0 h 589441"/>
              <a:gd name="connsiteX1" fmla="*/ 8926532 w 8926532"/>
              <a:gd name="connsiteY1" fmla="*/ 0 h 589441"/>
              <a:gd name="connsiteX2" fmla="*/ 8926532 w 8926532"/>
              <a:gd name="connsiteY2" fmla="*/ 589441 h 589441"/>
              <a:gd name="connsiteX3" fmla="*/ 4289231 w 8926532"/>
              <a:gd name="connsiteY3" fmla="*/ 588108 h 589441"/>
              <a:gd name="connsiteX4" fmla="*/ 0 w 8926532"/>
              <a:gd name="connsiteY4" fmla="*/ 0 h 589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26532" h="589441">
                <a:moveTo>
                  <a:pt x="0" y="0"/>
                </a:moveTo>
                <a:lnTo>
                  <a:pt x="8926532" y="0"/>
                </a:lnTo>
                <a:lnTo>
                  <a:pt x="8926532" y="589441"/>
                </a:lnTo>
                <a:lnTo>
                  <a:pt x="4289231" y="588108"/>
                </a:lnTo>
                <a:lnTo>
                  <a:pt x="0" y="0"/>
                </a:lnTo>
                <a:close/>
              </a:path>
            </a:pathLst>
          </a:custGeom>
          <a:solidFill>
            <a:srgbClr val="9921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3633D8A7-096C-4E9C-BE20-B2CF5833D647}"/>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1157712" y="5867951"/>
            <a:ext cx="1091438" cy="1059943"/>
          </a:xfrm>
          <a:prstGeom prst="rect">
            <a:avLst/>
          </a:prstGeom>
        </p:spPr>
      </p:pic>
      <p:pic>
        <p:nvPicPr>
          <p:cNvPr id="9" name="Picture 9">
            <a:extLst>
              <a:ext uri="{FF2B5EF4-FFF2-40B4-BE49-F238E27FC236}">
                <a16:creationId xmlns:a16="http://schemas.microsoft.com/office/drawing/2014/main" id="{36F4C041-67C8-4EC1-9056-7DEA54C3F576}"/>
              </a:ext>
            </a:extLst>
          </p:cNvPr>
          <p:cNvPicPr>
            <a:picLocks noChangeAspect="1"/>
          </p:cNvPicPr>
          <p:nvPr/>
        </p:nvPicPr>
        <p:blipFill>
          <a:blip r:embed="rId4" cstate="email">
            <a:extLst>
              <a:ext uri="{28A0092B-C50C-407E-A947-70E740481C1C}">
                <a14:useLocalDpi xmlns:a14="http://schemas.microsoft.com/office/drawing/2010/main" val="0"/>
              </a:ext>
            </a:extLst>
          </a:blip>
          <a:srcRect/>
          <a:stretch/>
        </p:blipFill>
        <p:spPr>
          <a:xfrm>
            <a:off x="2013580" y="1280936"/>
            <a:ext cx="8164837" cy="5443225"/>
          </a:xfrm>
          <a:prstGeom prst="rect">
            <a:avLst/>
          </a:prstGeom>
        </p:spPr>
      </p:pic>
      <p:sp>
        <p:nvSpPr>
          <p:cNvPr id="11" name="Slide Number Placeholder 3">
            <a:extLst>
              <a:ext uri="{FF2B5EF4-FFF2-40B4-BE49-F238E27FC236}">
                <a16:creationId xmlns:a16="http://schemas.microsoft.com/office/drawing/2014/main" id="{7E7B5409-9CAF-4F0A-8D34-35AC30C9CBC4}"/>
              </a:ext>
            </a:extLst>
          </p:cNvPr>
          <p:cNvSpPr txBox="1">
            <a:spLocks/>
          </p:cNvSpPr>
          <p:nvPr/>
        </p:nvSpPr>
        <p:spPr>
          <a:xfrm>
            <a:off x="10485765" y="6499015"/>
            <a:ext cx="2743200" cy="365125"/>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8F9186D-BD8E-4EDD-A417-AFA9BA614779}" type="slidenum">
              <a:rPr lang="en-GB" dirty="0" smtClean="0">
                <a:latin typeface="Arial"/>
                <a:cs typeface="Arial"/>
              </a:rPr>
              <a:pPr/>
              <a:t>35</a:t>
            </a:fld>
            <a:endParaRPr lang="en-GB">
              <a:latin typeface="Arial"/>
              <a:cs typeface="Arial"/>
            </a:endParaRPr>
          </a:p>
        </p:txBody>
      </p:sp>
    </p:spTree>
    <p:extLst>
      <p:ext uri="{BB962C8B-B14F-4D97-AF65-F5344CB8AC3E}">
        <p14:creationId xmlns:p14="http://schemas.microsoft.com/office/powerpoint/2010/main" val="105257726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AC98A2C0-E2CB-4CC9-8EEA-9EA9ECEA9B2C}"/>
              </a:ext>
            </a:extLst>
          </p:cNvPr>
          <p:cNvSpPr>
            <a:spLocks noGrp="1"/>
          </p:cNvSpPr>
          <p:nvPr>
            <p:ph type="subTitle" idx="1"/>
          </p:nvPr>
        </p:nvSpPr>
        <p:spPr>
          <a:xfrm>
            <a:off x="756878" y="2323690"/>
            <a:ext cx="4576763" cy="5143500"/>
          </a:xfrm>
        </p:spPr>
        <p:txBody>
          <a:bodyPr lIns="91440" tIns="45720" rIns="91440" bIns="45720" anchor="t">
            <a:normAutofit/>
          </a:bodyPr>
          <a:lstStyle/>
          <a:p>
            <a:pPr marL="0" indent="0">
              <a:buNone/>
            </a:pPr>
            <a:r>
              <a:rPr lang="en-US">
                <a:latin typeface="Arial"/>
                <a:cs typeface="Arial"/>
              </a:rPr>
              <a:t>Don’t over-reach</a:t>
            </a:r>
            <a:br>
              <a:rPr lang="en-US"/>
            </a:br>
            <a:br>
              <a:rPr lang="en-US"/>
            </a:br>
            <a:r>
              <a:rPr lang="en-US">
                <a:latin typeface="Arial"/>
                <a:cs typeface="Arial"/>
              </a:rPr>
              <a:t>Don’t work on the top 3 rungs</a:t>
            </a:r>
          </a:p>
          <a:p>
            <a:pPr marL="457200" indent="-457200"/>
            <a:endParaRPr lang="en-US"/>
          </a:p>
        </p:txBody>
      </p:sp>
      <p:pic>
        <p:nvPicPr>
          <p:cNvPr id="21506" name="Picture 2" descr="Ladder, Over-Reach, About Reach, Health, Safety, Climb">
            <a:extLst>
              <a:ext uri="{FF2B5EF4-FFF2-40B4-BE49-F238E27FC236}">
                <a16:creationId xmlns:a16="http://schemas.microsoft.com/office/drawing/2014/main" id="{52E8E68E-A4AE-40B1-A1AE-B25D82C268B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684839" y="376903"/>
            <a:ext cx="6151642" cy="599348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8">
            <a:extLst>
              <a:ext uri="{FF2B5EF4-FFF2-40B4-BE49-F238E27FC236}">
                <a16:creationId xmlns:a16="http://schemas.microsoft.com/office/drawing/2014/main" id="{BC7F3796-01E1-43CB-A25A-D105C67F67D9}"/>
              </a:ext>
            </a:extLst>
          </p:cNvPr>
          <p:cNvSpPr/>
          <p:nvPr/>
        </p:nvSpPr>
        <p:spPr>
          <a:xfrm flipV="1">
            <a:off x="10856171" y="5867951"/>
            <a:ext cx="1335829" cy="1001182"/>
          </a:xfrm>
          <a:custGeom>
            <a:avLst/>
            <a:gdLst>
              <a:gd name="connsiteX0" fmla="*/ 0 w 8362950"/>
              <a:gd name="connsiteY0" fmla="*/ 0 h 589441"/>
              <a:gd name="connsiteX1" fmla="*/ 8362950 w 8362950"/>
              <a:gd name="connsiteY1" fmla="*/ 0 h 589441"/>
              <a:gd name="connsiteX2" fmla="*/ 8362950 w 8362950"/>
              <a:gd name="connsiteY2" fmla="*/ 589441 h 589441"/>
              <a:gd name="connsiteX3" fmla="*/ 0 w 8362950"/>
              <a:gd name="connsiteY3" fmla="*/ 589441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542925 w 8362950"/>
              <a:gd name="connsiteY3" fmla="*/ 589441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2598484 w 8362950"/>
              <a:gd name="connsiteY3" fmla="*/ 570337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3725649 w 8362950"/>
              <a:gd name="connsiteY3" fmla="*/ 588108 h 589441"/>
              <a:gd name="connsiteX4" fmla="*/ 0 w 8362950"/>
              <a:gd name="connsiteY4" fmla="*/ 0 h 589441"/>
              <a:gd name="connsiteX0" fmla="*/ 0 w 8926532"/>
              <a:gd name="connsiteY0" fmla="*/ 0 h 589441"/>
              <a:gd name="connsiteX1" fmla="*/ 8926532 w 8926532"/>
              <a:gd name="connsiteY1" fmla="*/ 0 h 589441"/>
              <a:gd name="connsiteX2" fmla="*/ 8926532 w 8926532"/>
              <a:gd name="connsiteY2" fmla="*/ 589441 h 589441"/>
              <a:gd name="connsiteX3" fmla="*/ 4289231 w 8926532"/>
              <a:gd name="connsiteY3" fmla="*/ 588108 h 589441"/>
              <a:gd name="connsiteX4" fmla="*/ 0 w 8926532"/>
              <a:gd name="connsiteY4" fmla="*/ 0 h 589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26532" h="589441">
                <a:moveTo>
                  <a:pt x="0" y="0"/>
                </a:moveTo>
                <a:lnTo>
                  <a:pt x="8926532" y="0"/>
                </a:lnTo>
                <a:lnTo>
                  <a:pt x="8926532" y="589441"/>
                </a:lnTo>
                <a:lnTo>
                  <a:pt x="4289231" y="588108"/>
                </a:lnTo>
                <a:lnTo>
                  <a:pt x="0" y="0"/>
                </a:lnTo>
                <a:close/>
              </a:path>
            </a:pathLst>
          </a:custGeom>
          <a:solidFill>
            <a:srgbClr val="9921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6F3FDF04-A8B8-4555-B0AA-C6D218078E3E}"/>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1157712" y="5867951"/>
            <a:ext cx="1091438" cy="1059943"/>
          </a:xfrm>
          <a:prstGeom prst="rect">
            <a:avLst/>
          </a:prstGeom>
        </p:spPr>
      </p:pic>
      <p:sp>
        <p:nvSpPr>
          <p:cNvPr id="7" name="Slide Number Placeholder 3">
            <a:extLst>
              <a:ext uri="{FF2B5EF4-FFF2-40B4-BE49-F238E27FC236}">
                <a16:creationId xmlns:a16="http://schemas.microsoft.com/office/drawing/2014/main" id="{01D04F7F-D0CF-465F-8686-46F2CFF77A24}"/>
              </a:ext>
            </a:extLst>
          </p:cNvPr>
          <p:cNvSpPr txBox="1">
            <a:spLocks/>
          </p:cNvSpPr>
          <p:nvPr/>
        </p:nvSpPr>
        <p:spPr>
          <a:xfrm>
            <a:off x="10485765" y="6499015"/>
            <a:ext cx="2743200" cy="365125"/>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8F9186D-BD8E-4EDD-A417-AFA9BA614779}" type="slidenum">
              <a:rPr lang="en-GB" dirty="0" smtClean="0">
                <a:latin typeface="Arial"/>
                <a:cs typeface="Arial"/>
              </a:rPr>
              <a:pPr/>
              <a:t>36</a:t>
            </a:fld>
            <a:endParaRPr lang="en-GB">
              <a:latin typeface="Arial"/>
              <a:cs typeface="Arial"/>
            </a:endParaRPr>
          </a:p>
        </p:txBody>
      </p:sp>
    </p:spTree>
    <p:extLst>
      <p:ext uri="{BB962C8B-B14F-4D97-AF65-F5344CB8AC3E}">
        <p14:creationId xmlns:p14="http://schemas.microsoft.com/office/powerpoint/2010/main" val="112987810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8F034D76-8CA8-468D-A94F-AC64FC83D5E0}"/>
              </a:ext>
            </a:extLst>
          </p:cNvPr>
          <p:cNvSpPr>
            <a:spLocks noGrp="1"/>
          </p:cNvSpPr>
          <p:nvPr>
            <p:ph type="subTitle" idx="1"/>
          </p:nvPr>
        </p:nvSpPr>
        <p:spPr>
          <a:xfrm>
            <a:off x="493129" y="2267695"/>
            <a:ext cx="3420732" cy="2858728"/>
          </a:xfrm>
        </p:spPr>
        <p:txBody>
          <a:bodyPr lIns="91440" tIns="45720" rIns="91440" bIns="45720" anchor="t">
            <a:normAutofit/>
          </a:bodyPr>
          <a:lstStyle/>
          <a:p>
            <a:r>
              <a:rPr lang="en-US" sz="6000">
                <a:latin typeface="Arial"/>
                <a:cs typeface="Arial"/>
              </a:rPr>
              <a:t>Working on a roof</a:t>
            </a:r>
          </a:p>
          <a:p>
            <a:endParaRPr lang="en-US" sz="6000"/>
          </a:p>
        </p:txBody>
      </p:sp>
      <p:pic>
        <p:nvPicPr>
          <p:cNvPr id="5" name="Picture 2">
            <a:extLst>
              <a:ext uri="{FF2B5EF4-FFF2-40B4-BE49-F238E27FC236}">
                <a16:creationId xmlns:a16="http://schemas.microsoft.com/office/drawing/2014/main" id="{8FA96834-D862-480B-9FD6-5DED643A04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92805" y="842374"/>
            <a:ext cx="7777099" cy="5181493"/>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8">
            <a:extLst>
              <a:ext uri="{FF2B5EF4-FFF2-40B4-BE49-F238E27FC236}">
                <a16:creationId xmlns:a16="http://schemas.microsoft.com/office/drawing/2014/main" id="{B5B159B2-A492-4E7E-BE49-704BB692B76B}"/>
              </a:ext>
            </a:extLst>
          </p:cNvPr>
          <p:cNvSpPr/>
          <p:nvPr/>
        </p:nvSpPr>
        <p:spPr>
          <a:xfrm flipV="1">
            <a:off x="10856171" y="5867951"/>
            <a:ext cx="1335829" cy="1001182"/>
          </a:xfrm>
          <a:custGeom>
            <a:avLst/>
            <a:gdLst>
              <a:gd name="connsiteX0" fmla="*/ 0 w 8362950"/>
              <a:gd name="connsiteY0" fmla="*/ 0 h 589441"/>
              <a:gd name="connsiteX1" fmla="*/ 8362950 w 8362950"/>
              <a:gd name="connsiteY1" fmla="*/ 0 h 589441"/>
              <a:gd name="connsiteX2" fmla="*/ 8362950 w 8362950"/>
              <a:gd name="connsiteY2" fmla="*/ 589441 h 589441"/>
              <a:gd name="connsiteX3" fmla="*/ 0 w 8362950"/>
              <a:gd name="connsiteY3" fmla="*/ 589441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542925 w 8362950"/>
              <a:gd name="connsiteY3" fmla="*/ 589441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2598484 w 8362950"/>
              <a:gd name="connsiteY3" fmla="*/ 570337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3725649 w 8362950"/>
              <a:gd name="connsiteY3" fmla="*/ 588108 h 589441"/>
              <a:gd name="connsiteX4" fmla="*/ 0 w 8362950"/>
              <a:gd name="connsiteY4" fmla="*/ 0 h 589441"/>
              <a:gd name="connsiteX0" fmla="*/ 0 w 8926532"/>
              <a:gd name="connsiteY0" fmla="*/ 0 h 589441"/>
              <a:gd name="connsiteX1" fmla="*/ 8926532 w 8926532"/>
              <a:gd name="connsiteY1" fmla="*/ 0 h 589441"/>
              <a:gd name="connsiteX2" fmla="*/ 8926532 w 8926532"/>
              <a:gd name="connsiteY2" fmla="*/ 589441 h 589441"/>
              <a:gd name="connsiteX3" fmla="*/ 4289231 w 8926532"/>
              <a:gd name="connsiteY3" fmla="*/ 588108 h 589441"/>
              <a:gd name="connsiteX4" fmla="*/ 0 w 8926532"/>
              <a:gd name="connsiteY4" fmla="*/ 0 h 589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26532" h="589441">
                <a:moveTo>
                  <a:pt x="0" y="0"/>
                </a:moveTo>
                <a:lnTo>
                  <a:pt x="8926532" y="0"/>
                </a:lnTo>
                <a:lnTo>
                  <a:pt x="8926532" y="589441"/>
                </a:lnTo>
                <a:lnTo>
                  <a:pt x="4289231" y="588108"/>
                </a:lnTo>
                <a:lnTo>
                  <a:pt x="0" y="0"/>
                </a:lnTo>
                <a:close/>
              </a:path>
            </a:pathLst>
          </a:custGeom>
          <a:solidFill>
            <a:srgbClr val="9921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7DEBCD9B-DA87-4643-AFF6-3D17FBD642C2}"/>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1157712" y="5867951"/>
            <a:ext cx="1091438" cy="1059943"/>
          </a:xfrm>
          <a:prstGeom prst="rect">
            <a:avLst/>
          </a:prstGeom>
        </p:spPr>
      </p:pic>
      <p:sp>
        <p:nvSpPr>
          <p:cNvPr id="9" name="Slide Number Placeholder 3">
            <a:extLst>
              <a:ext uri="{FF2B5EF4-FFF2-40B4-BE49-F238E27FC236}">
                <a16:creationId xmlns:a16="http://schemas.microsoft.com/office/drawing/2014/main" id="{6AB1094C-D2F5-4F39-A91D-F06BD3A970C1}"/>
              </a:ext>
            </a:extLst>
          </p:cNvPr>
          <p:cNvSpPr txBox="1">
            <a:spLocks/>
          </p:cNvSpPr>
          <p:nvPr/>
        </p:nvSpPr>
        <p:spPr>
          <a:xfrm>
            <a:off x="10485765" y="6499015"/>
            <a:ext cx="2743200" cy="365125"/>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8F9186D-BD8E-4EDD-A417-AFA9BA614779}" type="slidenum">
              <a:rPr lang="en-GB" dirty="0" smtClean="0">
                <a:latin typeface="Arial"/>
                <a:cs typeface="Arial"/>
              </a:rPr>
              <a:pPr/>
              <a:t>37</a:t>
            </a:fld>
            <a:endParaRPr lang="en-GB">
              <a:latin typeface="Arial"/>
              <a:cs typeface="Arial"/>
            </a:endParaRPr>
          </a:p>
        </p:txBody>
      </p:sp>
    </p:spTree>
    <p:extLst>
      <p:ext uri="{BB962C8B-B14F-4D97-AF65-F5344CB8AC3E}">
        <p14:creationId xmlns:p14="http://schemas.microsoft.com/office/powerpoint/2010/main" val="270805124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id="{93E87BC4-69C0-4FAD-943A-CB00C48C5C03}"/>
              </a:ext>
            </a:extLst>
          </p:cNvPr>
          <p:cNvSpPr>
            <a:spLocks noGrp="1"/>
          </p:cNvSpPr>
          <p:nvPr>
            <p:ph type="subTitle" idx="1"/>
          </p:nvPr>
        </p:nvSpPr>
        <p:spPr>
          <a:xfrm>
            <a:off x="7243813" y="3126658"/>
            <a:ext cx="4576763" cy="5143500"/>
          </a:xfrm>
        </p:spPr>
        <p:txBody>
          <a:bodyPr lIns="91440" tIns="45720" rIns="91440" bIns="45720" anchor="t">
            <a:normAutofit/>
          </a:bodyPr>
          <a:lstStyle/>
          <a:p>
            <a:pPr>
              <a:buNone/>
            </a:pPr>
            <a:r>
              <a:rPr lang="en-US" dirty="0">
                <a:latin typeface="Arial"/>
                <a:cs typeface="Arial"/>
              </a:rPr>
              <a:t>Don’t stand on the roof</a:t>
            </a:r>
          </a:p>
          <a:p>
            <a:pPr marL="0" indent="0">
              <a:buNone/>
            </a:pPr>
            <a:endParaRPr lang="en-US" dirty="0"/>
          </a:p>
        </p:txBody>
      </p:sp>
      <p:pic>
        <p:nvPicPr>
          <p:cNvPr id="3074" name="Picture 2">
            <a:extLst>
              <a:ext uri="{FF2B5EF4-FFF2-40B4-BE49-F238E27FC236}">
                <a16:creationId xmlns:a16="http://schemas.microsoft.com/office/drawing/2014/main" id="{AD605E9E-4B3B-4A15-828F-A1FCC71C468A}"/>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10497" y="812595"/>
            <a:ext cx="6402314" cy="558341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8">
            <a:extLst>
              <a:ext uri="{FF2B5EF4-FFF2-40B4-BE49-F238E27FC236}">
                <a16:creationId xmlns:a16="http://schemas.microsoft.com/office/drawing/2014/main" id="{327F4214-7F78-4707-BEBF-1F777ECF7F78}"/>
              </a:ext>
            </a:extLst>
          </p:cNvPr>
          <p:cNvSpPr/>
          <p:nvPr/>
        </p:nvSpPr>
        <p:spPr>
          <a:xfrm flipV="1">
            <a:off x="10856171" y="5867951"/>
            <a:ext cx="1335829" cy="1001182"/>
          </a:xfrm>
          <a:custGeom>
            <a:avLst/>
            <a:gdLst>
              <a:gd name="connsiteX0" fmla="*/ 0 w 8362950"/>
              <a:gd name="connsiteY0" fmla="*/ 0 h 589441"/>
              <a:gd name="connsiteX1" fmla="*/ 8362950 w 8362950"/>
              <a:gd name="connsiteY1" fmla="*/ 0 h 589441"/>
              <a:gd name="connsiteX2" fmla="*/ 8362950 w 8362950"/>
              <a:gd name="connsiteY2" fmla="*/ 589441 h 589441"/>
              <a:gd name="connsiteX3" fmla="*/ 0 w 8362950"/>
              <a:gd name="connsiteY3" fmla="*/ 589441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542925 w 8362950"/>
              <a:gd name="connsiteY3" fmla="*/ 589441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2598484 w 8362950"/>
              <a:gd name="connsiteY3" fmla="*/ 570337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3725649 w 8362950"/>
              <a:gd name="connsiteY3" fmla="*/ 588108 h 589441"/>
              <a:gd name="connsiteX4" fmla="*/ 0 w 8362950"/>
              <a:gd name="connsiteY4" fmla="*/ 0 h 589441"/>
              <a:gd name="connsiteX0" fmla="*/ 0 w 8926532"/>
              <a:gd name="connsiteY0" fmla="*/ 0 h 589441"/>
              <a:gd name="connsiteX1" fmla="*/ 8926532 w 8926532"/>
              <a:gd name="connsiteY1" fmla="*/ 0 h 589441"/>
              <a:gd name="connsiteX2" fmla="*/ 8926532 w 8926532"/>
              <a:gd name="connsiteY2" fmla="*/ 589441 h 589441"/>
              <a:gd name="connsiteX3" fmla="*/ 4289231 w 8926532"/>
              <a:gd name="connsiteY3" fmla="*/ 588108 h 589441"/>
              <a:gd name="connsiteX4" fmla="*/ 0 w 8926532"/>
              <a:gd name="connsiteY4" fmla="*/ 0 h 589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26532" h="589441">
                <a:moveTo>
                  <a:pt x="0" y="0"/>
                </a:moveTo>
                <a:lnTo>
                  <a:pt x="8926532" y="0"/>
                </a:lnTo>
                <a:lnTo>
                  <a:pt x="8926532" y="589441"/>
                </a:lnTo>
                <a:lnTo>
                  <a:pt x="4289231" y="588108"/>
                </a:lnTo>
                <a:lnTo>
                  <a:pt x="0" y="0"/>
                </a:lnTo>
                <a:close/>
              </a:path>
            </a:pathLst>
          </a:custGeom>
          <a:solidFill>
            <a:srgbClr val="9921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FEF42784-11AB-4EB8-830B-D0C7D8B422D1}"/>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1157712" y="5867951"/>
            <a:ext cx="1091438" cy="1059943"/>
          </a:xfrm>
          <a:prstGeom prst="rect">
            <a:avLst/>
          </a:prstGeom>
        </p:spPr>
      </p:pic>
      <p:sp>
        <p:nvSpPr>
          <p:cNvPr id="7" name="Slide Number Placeholder 3">
            <a:extLst>
              <a:ext uri="{FF2B5EF4-FFF2-40B4-BE49-F238E27FC236}">
                <a16:creationId xmlns:a16="http://schemas.microsoft.com/office/drawing/2014/main" id="{10BB6F81-13D1-48D8-A94C-1CFEF1B9ED8F}"/>
              </a:ext>
            </a:extLst>
          </p:cNvPr>
          <p:cNvSpPr txBox="1">
            <a:spLocks/>
          </p:cNvSpPr>
          <p:nvPr/>
        </p:nvSpPr>
        <p:spPr>
          <a:xfrm>
            <a:off x="10485765" y="6499015"/>
            <a:ext cx="2743200" cy="365125"/>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8F9186D-BD8E-4EDD-A417-AFA9BA614779}" type="slidenum">
              <a:rPr lang="en-GB" dirty="0" smtClean="0">
                <a:latin typeface="Arial"/>
                <a:cs typeface="Arial"/>
              </a:rPr>
              <a:pPr/>
              <a:t>38</a:t>
            </a:fld>
            <a:endParaRPr lang="en-GB">
              <a:latin typeface="Arial"/>
              <a:cs typeface="Arial"/>
            </a:endParaRPr>
          </a:p>
        </p:txBody>
      </p:sp>
    </p:spTree>
    <p:extLst>
      <p:ext uri="{BB962C8B-B14F-4D97-AF65-F5344CB8AC3E}">
        <p14:creationId xmlns:p14="http://schemas.microsoft.com/office/powerpoint/2010/main" val="425965862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A02E1BDC-EACB-4C78-849E-057680C22657}"/>
              </a:ext>
            </a:extLst>
          </p:cNvPr>
          <p:cNvSpPr>
            <a:spLocks noGrp="1"/>
          </p:cNvSpPr>
          <p:nvPr>
            <p:ph type="subTitle" idx="1"/>
          </p:nvPr>
        </p:nvSpPr>
        <p:spPr>
          <a:xfrm>
            <a:off x="529967" y="6173377"/>
            <a:ext cx="11134726" cy="828675"/>
          </a:xfrm>
        </p:spPr>
        <p:txBody>
          <a:bodyPr lIns="91440" tIns="45720" rIns="91440" bIns="45720" anchor="t">
            <a:normAutofit lnSpcReduction="10000"/>
          </a:bodyPr>
          <a:lstStyle/>
          <a:p>
            <a:pPr algn="ctr">
              <a:buNone/>
            </a:pPr>
            <a:r>
              <a:rPr lang="en-US">
                <a:latin typeface="Arial"/>
                <a:cs typeface="Arial"/>
              </a:rPr>
              <a:t>Stay on working platform</a:t>
            </a:r>
            <a:br>
              <a:rPr lang="en-US"/>
            </a:br>
            <a:endParaRPr lang="en-US"/>
          </a:p>
          <a:p>
            <a:pPr marL="0" indent="0">
              <a:buNone/>
            </a:pPr>
            <a:endParaRPr lang="en-US"/>
          </a:p>
        </p:txBody>
      </p:sp>
      <p:sp>
        <p:nvSpPr>
          <p:cNvPr id="6" name="Rectangle 8">
            <a:extLst>
              <a:ext uri="{FF2B5EF4-FFF2-40B4-BE49-F238E27FC236}">
                <a16:creationId xmlns:a16="http://schemas.microsoft.com/office/drawing/2014/main" id="{E4012657-6574-4E94-8DF8-BD2CF27F25A2}"/>
              </a:ext>
            </a:extLst>
          </p:cNvPr>
          <p:cNvSpPr/>
          <p:nvPr/>
        </p:nvSpPr>
        <p:spPr>
          <a:xfrm flipV="1">
            <a:off x="10856171" y="5867951"/>
            <a:ext cx="1335829" cy="1001182"/>
          </a:xfrm>
          <a:custGeom>
            <a:avLst/>
            <a:gdLst>
              <a:gd name="connsiteX0" fmla="*/ 0 w 8362950"/>
              <a:gd name="connsiteY0" fmla="*/ 0 h 589441"/>
              <a:gd name="connsiteX1" fmla="*/ 8362950 w 8362950"/>
              <a:gd name="connsiteY1" fmla="*/ 0 h 589441"/>
              <a:gd name="connsiteX2" fmla="*/ 8362950 w 8362950"/>
              <a:gd name="connsiteY2" fmla="*/ 589441 h 589441"/>
              <a:gd name="connsiteX3" fmla="*/ 0 w 8362950"/>
              <a:gd name="connsiteY3" fmla="*/ 589441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542925 w 8362950"/>
              <a:gd name="connsiteY3" fmla="*/ 589441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2598484 w 8362950"/>
              <a:gd name="connsiteY3" fmla="*/ 570337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3725649 w 8362950"/>
              <a:gd name="connsiteY3" fmla="*/ 588108 h 589441"/>
              <a:gd name="connsiteX4" fmla="*/ 0 w 8362950"/>
              <a:gd name="connsiteY4" fmla="*/ 0 h 589441"/>
              <a:gd name="connsiteX0" fmla="*/ 0 w 8926532"/>
              <a:gd name="connsiteY0" fmla="*/ 0 h 589441"/>
              <a:gd name="connsiteX1" fmla="*/ 8926532 w 8926532"/>
              <a:gd name="connsiteY1" fmla="*/ 0 h 589441"/>
              <a:gd name="connsiteX2" fmla="*/ 8926532 w 8926532"/>
              <a:gd name="connsiteY2" fmla="*/ 589441 h 589441"/>
              <a:gd name="connsiteX3" fmla="*/ 4289231 w 8926532"/>
              <a:gd name="connsiteY3" fmla="*/ 588108 h 589441"/>
              <a:gd name="connsiteX4" fmla="*/ 0 w 8926532"/>
              <a:gd name="connsiteY4" fmla="*/ 0 h 589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26532" h="589441">
                <a:moveTo>
                  <a:pt x="0" y="0"/>
                </a:moveTo>
                <a:lnTo>
                  <a:pt x="8926532" y="0"/>
                </a:lnTo>
                <a:lnTo>
                  <a:pt x="8926532" y="589441"/>
                </a:lnTo>
                <a:lnTo>
                  <a:pt x="4289231" y="588108"/>
                </a:lnTo>
                <a:lnTo>
                  <a:pt x="0" y="0"/>
                </a:lnTo>
                <a:close/>
              </a:path>
            </a:pathLst>
          </a:custGeom>
          <a:solidFill>
            <a:srgbClr val="9921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8E371496-783D-4E67-A471-79EDA72DF213}"/>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1157712" y="5867951"/>
            <a:ext cx="1091438" cy="1059943"/>
          </a:xfrm>
          <a:prstGeom prst="rect">
            <a:avLst/>
          </a:prstGeom>
        </p:spPr>
      </p:pic>
      <p:pic>
        <p:nvPicPr>
          <p:cNvPr id="4" name="Picture 7">
            <a:extLst>
              <a:ext uri="{FF2B5EF4-FFF2-40B4-BE49-F238E27FC236}">
                <a16:creationId xmlns:a16="http://schemas.microsoft.com/office/drawing/2014/main" id="{2649F33F-5B48-4EC6-89CB-874C2802EA40}"/>
              </a:ext>
            </a:extLst>
          </p:cNvPr>
          <p:cNvPicPr>
            <a:picLocks noChangeAspect="1"/>
          </p:cNvPicPr>
          <p:nvPr/>
        </p:nvPicPr>
        <p:blipFill>
          <a:blip r:embed="rId4" cstate="email">
            <a:extLst>
              <a:ext uri="{28A0092B-C50C-407E-A947-70E740481C1C}">
                <a14:useLocalDpi xmlns:a14="http://schemas.microsoft.com/office/drawing/2010/main" val="0"/>
              </a:ext>
            </a:extLst>
          </a:blip>
          <a:srcRect/>
          <a:stretch/>
        </p:blipFill>
        <p:spPr>
          <a:xfrm>
            <a:off x="2045110" y="640672"/>
            <a:ext cx="8109973" cy="5404589"/>
          </a:xfrm>
          <a:prstGeom prst="rect">
            <a:avLst/>
          </a:prstGeom>
        </p:spPr>
      </p:pic>
      <p:sp>
        <p:nvSpPr>
          <p:cNvPr id="8" name="Slide Number Placeholder 3">
            <a:extLst>
              <a:ext uri="{FF2B5EF4-FFF2-40B4-BE49-F238E27FC236}">
                <a16:creationId xmlns:a16="http://schemas.microsoft.com/office/drawing/2014/main" id="{A688264B-8ED8-440B-84B4-79A5DC9FF90A}"/>
              </a:ext>
            </a:extLst>
          </p:cNvPr>
          <p:cNvSpPr txBox="1">
            <a:spLocks/>
          </p:cNvSpPr>
          <p:nvPr/>
        </p:nvSpPr>
        <p:spPr>
          <a:xfrm>
            <a:off x="10485765" y="6499015"/>
            <a:ext cx="2743200" cy="365125"/>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8F9186D-BD8E-4EDD-A417-AFA9BA614779}" type="slidenum">
              <a:rPr lang="en-GB" dirty="0" smtClean="0">
                <a:latin typeface="Arial"/>
                <a:cs typeface="Arial"/>
              </a:rPr>
              <a:pPr/>
              <a:t>39</a:t>
            </a:fld>
            <a:endParaRPr lang="en-GB">
              <a:latin typeface="Arial"/>
              <a:cs typeface="Arial"/>
            </a:endParaRPr>
          </a:p>
        </p:txBody>
      </p:sp>
    </p:spTree>
    <p:extLst>
      <p:ext uri="{BB962C8B-B14F-4D97-AF65-F5344CB8AC3E}">
        <p14:creationId xmlns:p14="http://schemas.microsoft.com/office/powerpoint/2010/main" val="39702652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3A57CF1-9325-4A36-8AC5-FBC3BC11C08D}"/>
              </a:ext>
            </a:extLst>
          </p:cNvPr>
          <p:cNvSpPr>
            <a:spLocks noGrp="1"/>
          </p:cNvSpPr>
          <p:nvPr>
            <p:ph type="subTitle" idx="1"/>
          </p:nvPr>
        </p:nvSpPr>
        <p:spPr>
          <a:xfrm>
            <a:off x="427690" y="2483224"/>
            <a:ext cx="5458292" cy="5143500"/>
          </a:xfrm>
        </p:spPr>
        <p:txBody>
          <a:bodyPr lIns="91440" tIns="45720" rIns="91440" bIns="45720" anchor="t">
            <a:normAutofit/>
          </a:bodyPr>
          <a:lstStyle/>
          <a:p>
            <a:pPr marL="0" indent="0">
              <a:buNone/>
            </a:pPr>
            <a:r>
              <a:rPr lang="en-US">
                <a:latin typeface="Arial"/>
                <a:cs typeface="Arial"/>
              </a:rPr>
              <a:t>One of biggest causes of injuries and deaths</a:t>
            </a:r>
            <a:endParaRPr lang="en-US"/>
          </a:p>
          <a:p>
            <a:pPr marL="0" indent="0">
              <a:buNone/>
            </a:pPr>
            <a:endParaRPr lang="en-US"/>
          </a:p>
        </p:txBody>
      </p:sp>
      <p:pic>
        <p:nvPicPr>
          <p:cNvPr id="5" name="Picture 5" descr="A picture containing building, outdoor, apartment building&#10;&#10;Description automatically generated">
            <a:extLst>
              <a:ext uri="{FF2B5EF4-FFF2-40B4-BE49-F238E27FC236}">
                <a16:creationId xmlns:a16="http://schemas.microsoft.com/office/drawing/2014/main" id="{4B6884CD-7115-4010-B09E-F51500B9E41C}"/>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621840" y="131237"/>
            <a:ext cx="4745293" cy="6329547"/>
          </a:xfrm>
          <a:prstGeom prst="rect">
            <a:avLst/>
          </a:prstGeom>
        </p:spPr>
      </p:pic>
      <p:sp>
        <p:nvSpPr>
          <p:cNvPr id="7" name="Rectangle 8">
            <a:extLst>
              <a:ext uri="{FF2B5EF4-FFF2-40B4-BE49-F238E27FC236}">
                <a16:creationId xmlns:a16="http://schemas.microsoft.com/office/drawing/2014/main" id="{FB80F2AA-9AA2-4A81-8F5C-57B128E9D12D}"/>
              </a:ext>
            </a:extLst>
          </p:cNvPr>
          <p:cNvSpPr/>
          <p:nvPr/>
        </p:nvSpPr>
        <p:spPr>
          <a:xfrm flipV="1">
            <a:off x="10856171" y="5867951"/>
            <a:ext cx="1335829" cy="1001182"/>
          </a:xfrm>
          <a:custGeom>
            <a:avLst/>
            <a:gdLst>
              <a:gd name="connsiteX0" fmla="*/ 0 w 8362950"/>
              <a:gd name="connsiteY0" fmla="*/ 0 h 589441"/>
              <a:gd name="connsiteX1" fmla="*/ 8362950 w 8362950"/>
              <a:gd name="connsiteY1" fmla="*/ 0 h 589441"/>
              <a:gd name="connsiteX2" fmla="*/ 8362950 w 8362950"/>
              <a:gd name="connsiteY2" fmla="*/ 589441 h 589441"/>
              <a:gd name="connsiteX3" fmla="*/ 0 w 8362950"/>
              <a:gd name="connsiteY3" fmla="*/ 589441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542925 w 8362950"/>
              <a:gd name="connsiteY3" fmla="*/ 589441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2598484 w 8362950"/>
              <a:gd name="connsiteY3" fmla="*/ 570337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3725649 w 8362950"/>
              <a:gd name="connsiteY3" fmla="*/ 588108 h 589441"/>
              <a:gd name="connsiteX4" fmla="*/ 0 w 8362950"/>
              <a:gd name="connsiteY4" fmla="*/ 0 h 589441"/>
              <a:gd name="connsiteX0" fmla="*/ 0 w 8926532"/>
              <a:gd name="connsiteY0" fmla="*/ 0 h 589441"/>
              <a:gd name="connsiteX1" fmla="*/ 8926532 w 8926532"/>
              <a:gd name="connsiteY1" fmla="*/ 0 h 589441"/>
              <a:gd name="connsiteX2" fmla="*/ 8926532 w 8926532"/>
              <a:gd name="connsiteY2" fmla="*/ 589441 h 589441"/>
              <a:gd name="connsiteX3" fmla="*/ 4289231 w 8926532"/>
              <a:gd name="connsiteY3" fmla="*/ 588108 h 589441"/>
              <a:gd name="connsiteX4" fmla="*/ 0 w 8926532"/>
              <a:gd name="connsiteY4" fmla="*/ 0 h 589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26532" h="589441">
                <a:moveTo>
                  <a:pt x="0" y="0"/>
                </a:moveTo>
                <a:lnTo>
                  <a:pt x="8926532" y="0"/>
                </a:lnTo>
                <a:lnTo>
                  <a:pt x="8926532" y="589441"/>
                </a:lnTo>
                <a:lnTo>
                  <a:pt x="4289231" y="588108"/>
                </a:lnTo>
                <a:lnTo>
                  <a:pt x="0" y="0"/>
                </a:lnTo>
                <a:close/>
              </a:path>
            </a:pathLst>
          </a:custGeom>
          <a:solidFill>
            <a:srgbClr val="9921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8C0B542D-77E8-4AAC-A393-0EA4125F7791}"/>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1157712" y="5867951"/>
            <a:ext cx="1091438" cy="1059943"/>
          </a:xfrm>
          <a:prstGeom prst="rect">
            <a:avLst/>
          </a:prstGeom>
        </p:spPr>
      </p:pic>
      <p:pic>
        <p:nvPicPr>
          <p:cNvPr id="9" name="Picture 9" descr="Shape&#10;&#10;Description automatically generated">
            <a:extLst>
              <a:ext uri="{FF2B5EF4-FFF2-40B4-BE49-F238E27FC236}">
                <a16:creationId xmlns:a16="http://schemas.microsoft.com/office/drawing/2014/main" id="{E25A5AA0-0A62-45C4-9C9A-AA14638B50D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96635" y="789165"/>
            <a:ext cx="4610846" cy="4674552"/>
          </a:xfrm>
          <a:prstGeom prst="rect">
            <a:avLst/>
          </a:prstGeom>
        </p:spPr>
      </p:pic>
      <p:sp>
        <p:nvSpPr>
          <p:cNvPr id="11" name="Slide Number Placeholder 3">
            <a:extLst>
              <a:ext uri="{FF2B5EF4-FFF2-40B4-BE49-F238E27FC236}">
                <a16:creationId xmlns:a16="http://schemas.microsoft.com/office/drawing/2014/main" id="{EA595D72-9BA4-4F3F-BE21-8C4483EB18B7}"/>
              </a:ext>
            </a:extLst>
          </p:cNvPr>
          <p:cNvSpPr txBox="1">
            <a:spLocks/>
          </p:cNvSpPr>
          <p:nvPr/>
        </p:nvSpPr>
        <p:spPr>
          <a:xfrm>
            <a:off x="10584088" y="6499015"/>
            <a:ext cx="2743200" cy="365125"/>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8F9186D-BD8E-4EDD-A417-AFA9BA614779}" type="slidenum">
              <a:rPr lang="en-GB" dirty="0" smtClean="0">
                <a:latin typeface="Arial"/>
                <a:cs typeface="Arial"/>
              </a:rPr>
              <a:pPr/>
              <a:t>4</a:t>
            </a:fld>
            <a:endParaRPr lang="en-GB">
              <a:latin typeface="Arial"/>
              <a:cs typeface="Arial"/>
            </a:endParaRPr>
          </a:p>
        </p:txBody>
      </p:sp>
    </p:spTree>
    <p:extLst>
      <p:ext uri="{BB962C8B-B14F-4D97-AF65-F5344CB8AC3E}">
        <p14:creationId xmlns:p14="http://schemas.microsoft.com/office/powerpoint/2010/main" val="2029402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600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44EF1BDE-8D5E-475A-8C46-03FF1959BBB8}"/>
              </a:ext>
            </a:extLst>
          </p:cNvPr>
          <p:cNvSpPr>
            <a:spLocks noGrp="1"/>
          </p:cNvSpPr>
          <p:nvPr>
            <p:ph type="subTitle" idx="1"/>
          </p:nvPr>
        </p:nvSpPr>
        <p:spPr>
          <a:xfrm>
            <a:off x="529967" y="6214345"/>
            <a:ext cx="11134726" cy="828675"/>
          </a:xfrm>
        </p:spPr>
        <p:txBody>
          <a:bodyPr lIns="91440" tIns="45720" rIns="91440" bIns="45720" anchor="t">
            <a:normAutofit/>
          </a:bodyPr>
          <a:lstStyle/>
          <a:p>
            <a:pPr algn="ctr">
              <a:buNone/>
            </a:pPr>
            <a:r>
              <a:rPr lang="en-US">
                <a:latin typeface="Arial"/>
                <a:cs typeface="Arial"/>
              </a:rPr>
              <a:t>Wear harness and lanyard clipped to secure anchor point</a:t>
            </a:r>
            <a:endParaRPr lang="en-US">
              <a:cs typeface="Arial"/>
            </a:endParaRPr>
          </a:p>
          <a:p>
            <a:pPr>
              <a:buNone/>
            </a:pPr>
            <a:endParaRPr lang="en-US"/>
          </a:p>
        </p:txBody>
      </p:sp>
      <p:sp>
        <p:nvSpPr>
          <p:cNvPr id="6" name="Rectangle 8">
            <a:extLst>
              <a:ext uri="{FF2B5EF4-FFF2-40B4-BE49-F238E27FC236}">
                <a16:creationId xmlns:a16="http://schemas.microsoft.com/office/drawing/2014/main" id="{51EA939A-A27A-4E71-AEF6-4B4F362371CC}"/>
              </a:ext>
            </a:extLst>
          </p:cNvPr>
          <p:cNvSpPr/>
          <p:nvPr/>
        </p:nvSpPr>
        <p:spPr>
          <a:xfrm flipV="1">
            <a:off x="10856171" y="5867951"/>
            <a:ext cx="1335829" cy="1001182"/>
          </a:xfrm>
          <a:custGeom>
            <a:avLst/>
            <a:gdLst>
              <a:gd name="connsiteX0" fmla="*/ 0 w 8362950"/>
              <a:gd name="connsiteY0" fmla="*/ 0 h 589441"/>
              <a:gd name="connsiteX1" fmla="*/ 8362950 w 8362950"/>
              <a:gd name="connsiteY1" fmla="*/ 0 h 589441"/>
              <a:gd name="connsiteX2" fmla="*/ 8362950 w 8362950"/>
              <a:gd name="connsiteY2" fmla="*/ 589441 h 589441"/>
              <a:gd name="connsiteX3" fmla="*/ 0 w 8362950"/>
              <a:gd name="connsiteY3" fmla="*/ 589441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542925 w 8362950"/>
              <a:gd name="connsiteY3" fmla="*/ 589441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2598484 w 8362950"/>
              <a:gd name="connsiteY3" fmla="*/ 570337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3725649 w 8362950"/>
              <a:gd name="connsiteY3" fmla="*/ 588108 h 589441"/>
              <a:gd name="connsiteX4" fmla="*/ 0 w 8362950"/>
              <a:gd name="connsiteY4" fmla="*/ 0 h 589441"/>
              <a:gd name="connsiteX0" fmla="*/ 0 w 8926532"/>
              <a:gd name="connsiteY0" fmla="*/ 0 h 589441"/>
              <a:gd name="connsiteX1" fmla="*/ 8926532 w 8926532"/>
              <a:gd name="connsiteY1" fmla="*/ 0 h 589441"/>
              <a:gd name="connsiteX2" fmla="*/ 8926532 w 8926532"/>
              <a:gd name="connsiteY2" fmla="*/ 589441 h 589441"/>
              <a:gd name="connsiteX3" fmla="*/ 4289231 w 8926532"/>
              <a:gd name="connsiteY3" fmla="*/ 588108 h 589441"/>
              <a:gd name="connsiteX4" fmla="*/ 0 w 8926532"/>
              <a:gd name="connsiteY4" fmla="*/ 0 h 589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26532" h="589441">
                <a:moveTo>
                  <a:pt x="0" y="0"/>
                </a:moveTo>
                <a:lnTo>
                  <a:pt x="8926532" y="0"/>
                </a:lnTo>
                <a:lnTo>
                  <a:pt x="8926532" y="589441"/>
                </a:lnTo>
                <a:lnTo>
                  <a:pt x="4289231" y="588108"/>
                </a:lnTo>
                <a:lnTo>
                  <a:pt x="0" y="0"/>
                </a:lnTo>
                <a:close/>
              </a:path>
            </a:pathLst>
          </a:custGeom>
          <a:solidFill>
            <a:srgbClr val="9921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5EDCA92B-824E-4814-BB7E-AC45EA33ABDC}"/>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1157712" y="5867951"/>
            <a:ext cx="1091438" cy="1059943"/>
          </a:xfrm>
          <a:prstGeom prst="rect">
            <a:avLst/>
          </a:prstGeom>
        </p:spPr>
      </p:pic>
      <p:pic>
        <p:nvPicPr>
          <p:cNvPr id="4" name="Picture 8">
            <a:extLst>
              <a:ext uri="{FF2B5EF4-FFF2-40B4-BE49-F238E27FC236}">
                <a16:creationId xmlns:a16="http://schemas.microsoft.com/office/drawing/2014/main" id="{8DFBDD44-9A2C-484D-A7A2-A5EAC4D07EC1}"/>
              </a:ext>
            </a:extLst>
          </p:cNvPr>
          <p:cNvPicPr>
            <a:picLocks noChangeAspect="1"/>
          </p:cNvPicPr>
          <p:nvPr/>
        </p:nvPicPr>
        <p:blipFill>
          <a:blip r:embed="rId4" cstate="email">
            <a:extLst>
              <a:ext uri="{28A0092B-C50C-407E-A947-70E740481C1C}">
                <a14:useLocalDpi xmlns:a14="http://schemas.microsoft.com/office/drawing/2010/main" val="0"/>
              </a:ext>
            </a:extLst>
          </a:blip>
          <a:srcRect/>
          <a:stretch/>
        </p:blipFill>
        <p:spPr>
          <a:xfrm>
            <a:off x="2084402" y="751821"/>
            <a:ext cx="8023195" cy="5354357"/>
          </a:xfrm>
          <a:prstGeom prst="rect">
            <a:avLst/>
          </a:prstGeom>
        </p:spPr>
      </p:pic>
      <p:sp>
        <p:nvSpPr>
          <p:cNvPr id="9" name="Slide Number Placeholder 3">
            <a:extLst>
              <a:ext uri="{FF2B5EF4-FFF2-40B4-BE49-F238E27FC236}">
                <a16:creationId xmlns:a16="http://schemas.microsoft.com/office/drawing/2014/main" id="{39203A92-00F9-41C3-AAE3-C348990EC6B1}"/>
              </a:ext>
            </a:extLst>
          </p:cNvPr>
          <p:cNvSpPr txBox="1">
            <a:spLocks/>
          </p:cNvSpPr>
          <p:nvPr/>
        </p:nvSpPr>
        <p:spPr>
          <a:xfrm>
            <a:off x="10485765" y="6499015"/>
            <a:ext cx="2743200" cy="365125"/>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8F9186D-BD8E-4EDD-A417-AFA9BA614779}" type="slidenum">
              <a:rPr lang="en-GB" dirty="0" smtClean="0">
                <a:latin typeface="Arial"/>
                <a:cs typeface="Arial"/>
              </a:rPr>
              <a:pPr/>
              <a:t>40</a:t>
            </a:fld>
            <a:endParaRPr lang="en-GB">
              <a:latin typeface="Arial"/>
              <a:cs typeface="Arial"/>
            </a:endParaRPr>
          </a:p>
        </p:txBody>
      </p:sp>
    </p:spTree>
    <p:extLst>
      <p:ext uri="{BB962C8B-B14F-4D97-AF65-F5344CB8AC3E}">
        <p14:creationId xmlns:p14="http://schemas.microsoft.com/office/powerpoint/2010/main" val="123656754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7">
            <a:extLst>
              <a:ext uri="{FF2B5EF4-FFF2-40B4-BE49-F238E27FC236}">
                <a16:creationId xmlns:a16="http://schemas.microsoft.com/office/drawing/2014/main" id="{EEDE7C73-2A17-48B9-B8AE-639FCC366A98}"/>
              </a:ext>
            </a:extLst>
          </p:cNvPr>
          <p:cNvPicPr>
            <a:picLocks noChangeAspect="1"/>
          </p:cNvPicPr>
          <p:nvPr/>
        </p:nvPicPr>
        <p:blipFill>
          <a:blip r:embed="rId3" cstate="email">
            <a:extLst>
              <a:ext uri="{28A0092B-C50C-407E-A947-70E740481C1C}">
                <a14:useLocalDpi xmlns:a14="http://schemas.microsoft.com/office/drawing/2010/main" val="0"/>
              </a:ext>
            </a:extLst>
          </a:blip>
          <a:srcRect/>
          <a:stretch/>
        </p:blipFill>
        <p:spPr>
          <a:xfrm>
            <a:off x="4267800" y="1013084"/>
            <a:ext cx="7605688" cy="5077637"/>
          </a:xfrm>
          <a:prstGeom prst="rect">
            <a:avLst/>
          </a:prstGeom>
        </p:spPr>
      </p:pic>
      <p:sp>
        <p:nvSpPr>
          <p:cNvPr id="3" name="Subtitle 2">
            <a:extLst>
              <a:ext uri="{FF2B5EF4-FFF2-40B4-BE49-F238E27FC236}">
                <a16:creationId xmlns:a16="http://schemas.microsoft.com/office/drawing/2014/main" id="{F906DD1C-8768-45BB-8D62-D9213E60CC6E}"/>
              </a:ext>
            </a:extLst>
          </p:cNvPr>
          <p:cNvSpPr>
            <a:spLocks noGrp="1"/>
          </p:cNvSpPr>
          <p:nvPr>
            <p:ph type="subTitle" idx="1"/>
          </p:nvPr>
        </p:nvSpPr>
        <p:spPr>
          <a:xfrm>
            <a:off x="378420" y="2071050"/>
            <a:ext cx="3732087" cy="2858728"/>
          </a:xfrm>
        </p:spPr>
        <p:txBody>
          <a:bodyPr lIns="91440" tIns="45720" rIns="91440" bIns="45720" anchor="t">
            <a:normAutofit/>
          </a:bodyPr>
          <a:lstStyle/>
          <a:p>
            <a:r>
              <a:rPr lang="en-US" sz="6000">
                <a:latin typeface="Arial"/>
                <a:cs typeface="Arial"/>
              </a:rPr>
              <a:t>Protecting people below</a:t>
            </a:r>
          </a:p>
          <a:p>
            <a:endParaRPr lang="en-US" sz="6000"/>
          </a:p>
        </p:txBody>
      </p:sp>
      <p:sp>
        <p:nvSpPr>
          <p:cNvPr id="6" name="Rectangle 8">
            <a:extLst>
              <a:ext uri="{FF2B5EF4-FFF2-40B4-BE49-F238E27FC236}">
                <a16:creationId xmlns:a16="http://schemas.microsoft.com/office/drawing/2014/main" id="{EA852B6A-04F4-4486-8F20-F30816101A39}"/>
              </a:ext>
            </a:extLst>
          </p:cNvPr>
          <p:cNvSpPr/>
          <p:nvPr/>
        </p:nvSpPr>
        <p:spPr>
          <a:xfrm flipV="1">
            <a:off x="10856171" y="5867951"/>
            <a:ext cx="1335829" cy="1001182"/>
          </a:xfrm>
          <a:custGeom>
            <a:avLst/>
            <a:gdLst>
              <a:gd name="connsiteX0" fmla="*/ 0 w 8362950"/>
              <a:gd name="connsiteY0" fmla="*/ 0 h 589441"/>
              <a:gd name="connsiteX1" fmla="*/ 8362950 w 8362950"/>
              <a:gd name="connsiteY1" fmla="*/ 0 h 589441"/>
              <a:gd name="connsiteX2" fmla="*/ 8362950 w 8362950"/>
              <a:gd name="connsiteY2" fmla="*/ 589441 h 589441"/>
              <a:gd name="connsiteX3" fmla="*/ 0 w 8362950"/>
              <a:gd name="connsiteY3" fmla="*/ 589441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542925 w 8362950"/>
              <a:gd name="connsiteY3" fmla="*/ 589441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2598484 w 8362950"/>
              <a:gd name="connsiteY3" fmla="*/ 570337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3725649 w 8362950"/>
              <a:gd name="connsiteY3" fmla="*/ 588108 h 589441"/>
              <a:gd name="connsiteX4" fmla="*/ 0 w 8362950"/>
              <a:gd name="connsiteY4" fmla="*/ 0 h 589441"/>
              <a:gd name="connsiteX0" fmla="*/ 0 w 8926532"/>
              <a:gd name="connsiteY0" fmla="*/ 0 h 589441"/>
              <a:gd name="connsiteX1" fmla="*/ 8926532 w 8926532"/>
              <a:gd name="connsiteY1" fmla="*/ 0 h 589441"/>
              <a:gd name="connsiteX2" fmla="*/ 8926532 w 8926532"/>
              <a:gd name="connsiteY2" fmla="*/ 589441 h 589441"/>
              <a:gd name="connsiteX3" fmla="*/ 4289231 w 8926532"/>
              <a:gd name="connsiteY3" fmla="*/ 588108 h 589441"/>
              <a:gd name="connsiteX4" fmla="*/ 0 w 8926532"/>
              <a:gd name="connsiteY4" fmla="*/ 0 h 589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26532" h="589441">
                <a:moveTo>
                  <a:pt x="0" y="0"/>
                </a:moveTo>
                <a:lnTo>
                  <a:pt x="8926532" y="0"/>
                </a:lnTo>
                <a:lnTo>
                  <a:pt x="8926532" y="589441"/>
                </a:lnTo>
                <a:lnTo>
                  <a:pt x="4289231" y="588108"/>
                </a:lnTo>
                <a:lnTo>
                  <a:pt x="0" y="0"/>
                </a:lnTo>
                <a:close/>
              </a:path>
            </a:pathLst>
          </a:custGeom>
          <a:solidFill>
            <a:srgbClr val="9921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1C88DC5C-6542-49F8-B446-039F1C76678A}"/>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1157712" y="5867951"/>
            <a:ext cx="1091438" cy="1059943"/>
          </a:xfrm>
          <a:prstGeom prst="rect">
            <a:avLst/>
          </a:prstGeom>
        </p:spPr>
      </p:pic>
      <p:sp>
        <p:nvSpPr>
          <p:cNvPr id="8" name="Slide Number Placeholder 3">
            <a:extLst>
              <a:ext uri="{FF2B5EF4-FFF2-40B4-BE49-F238E27FC236}">
                <a16:creationId xmlns:a16="http://schemas.microsoft.com/office/drawing/2014/main" id="{37F9DA26-8B12-4E86-88C7-B763CFA2B533}"/>
              </a:ext>
            </a:extLst>
          </p:cNvPr>
          <p:cNvSpPr txBox="1">
            <a:spLocks/>
          </p:cNvSpPr>
          <p:nvPr/>
        </p:nvSpPr>
        <p:spPr>
          <a:xfrm>
            <a:off x="10501888" y="6492875"/>
            <a:ext cx="2743200" cy="365125"/>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8F9186D-BD8E-4EDD-A417-AFA9BA614779}" type="slidenum">
              <a:rPr lang="en-GB" dirty="0" smtClean="0">
                <a:latin typeface="Arial"/>
                <a:cs typeface="Arial"/>
              </a:rPr>
              <a:pPr/>
              <a:t>41</a:t>
            </a:fld>
            <a:endParaRPr lang="en-GB">
              <a:latin typeface="Arial"/>
              <a:cs typeface="Arial"/>
            </a:endParaRPr>
          </a:p>
        </p:txBody>
      </p:sp>
    </p:spTree>
    <p:extLst>
      <p:ext uri="{BB962C8B-B14F-4D97-AF65-F5344CB8AC3E}">
        <p14:creationId xmlns:p14="http://schemas.microsoft.com/office/powerpoint/2010/main" val="102179859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5">
            <a:extLst>
              <a:ext uri="{FF2B5EF4-FFF2-40B4-BE49-F238E27FC236}">
                <a16:creationId xmlns:a16="http://schemas.microsoft.com/office/drawing/2014/main" id="{B44281C5-E094-49BE-808C-AC90465C3A07}"/>
              </a:ext>
            </a:extLst>
          </p:cNvPr>
          <p:cNvSpPr>
            <a:spLocks noGrp="1"/>
          </p:cNvSpPr>
          <p:nvPr>
            <p:ph type="subTitle" idx="1"/>
          </p:nvPr>
        </p:nvSpPr>
        <p:spPr>
          <a:xfrm>
            <a:off x="390678" y="5507656"/>
            <a:ext cx="12232660" cy="1721771"/>
          </a:xfrm>
        </p:spPr>
        <p:txBody>
          <a:bodyPr lIns="91440" tIns="45720" rIns="91440" bIns="45720" anchor="t">
            <a:normAutofit/>
          </a:bodyPr>
          <a:lstStyle/>
          <a:p>
            <a:pPr marL="0" indent="0">
              <a:buNone/>
            </a:pPr>
            <a:r>
              <a:rPr lang="en-US">
                <a:latin typeface="Arial"/>
                <a:cs typeface="Arial"/>
              </a:rPr>
              <a:t>Keep people out of area below with fencing and signs</a:t>
            </a:r>
            <a:endParaRPr lang="en-US"/>
          </a:p>
        </p:txBody>
      </p:sp>
      <p:pic>
        <p:nvPicPr>
          <p:cNvPr id="1028" name="Picture 4">
            <a:extLst>
              <a:ext uri="{FF2B5EF4-FFF2-40B4-BE49-F238E27FC236}">
                <a16:creationId xmlns:a16="http://schemas.microsoft.com/office/drawing/2014/main" id="{0938DD76-DC3A-40B4-B020-A4A1CBF5A0DB}"/>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6737621" y="1072894"/>
            <a:ext cx="4120878" cy="360372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8">
            <a:extLst>
              <a:ext uri="{FF2B5EF4-FFF2-40B4-BE49-F238E27FC236}">
                <a16:creationId xmlns:a16="http://schemas.microsoft.com/office/drawing/2014/main" id="{1D3789C8-67E7-445B-BA7D-FCA981334368}"/>
              </a:ext>
            </a:extLst>
          </p:cNvPr>
          <p:cNvSpPr/>
          <p:nvPr/>
        </p:nvSpPr>
        <p:spPr>
          <a:xfrm flipV="1">
            <a:off x="10856171" y="5867951"/>
            <a:ext cx="1335829" cy="1001182"/>
          </a:xfrm>
          <a:custGeom>
            <a:avLst/>
            <a:gdLst>
              <a:gd name="connsiteX0" fmla="*/ 0 w 8362950"/>
              <a:gd name="connsiteY0" fmla="*/ 0 h 589441"/>
              <a:gd name="connsiteX1" fmla="*/ 8362950 w 8362950"/>
              <a:gd name="connsiteY1" fmla="*/ 0 h 589441"/>
              <a:gd name="connsiteX2" fmla="*/ 8362950 w 8362950"/>
              <a:gd name="connsiteY2" fmla="*/ 589441 h 589441"/>
              <a:gd name="connsiteX3" fmla="*/ 0 w 8362950"/>
              <a:gd name="connsiteY3" fmla="*/ 589441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542925 w 8362950"/>
              <a:gd name="connsiteY3" fmla="*/ 589441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2598484 w 8362950"/>
              <a:gd name="connsiteY3" fmla="*/ 570337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3725649 w 8362950"/>
              <a:gd name="connsiteY3" fmla="*/ 588108 h 589441"/>
              <a:gd name="connsiteX4" fmla="*/ 0 w 8362950"/>
              <a:gd name="connsiteY4" fmla="*/ 0 h 589441"/>
              <a:gd name="connsiteX0" fmla="*/ 0 w 8926532"/>
              <a:gd name="connsiteY0" fmla="*/ 0 h 589441"/>
              <a:gd name="connsiteX1" fmla="*/ 8926532 w 8926532"/>
              <a:gd name="connsiteY1" fmla="*/ 0 h 589441"/>
              <a:gd name="connsiteX2" fmla="*/ 8926532 w 8926532"/>
              <a:gd name="connsiteY2" fmla="*/ 589441 h 589441"/>
              <a:gd name="connsiteX3" fmla="*/ 4289231 w 8926532"/>
              <a:gd name="connsiteY3" fmla="*/ 588108 h 589441"/>
              <a:gd name="connsiteX4" fmla="*/ 0 w 8926532"/>
              <a:gd name="connsiteY4" fmla="*/ 0 h 589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26532" h="589441">
                <a:moveTo>
                  <a:pt x="0" y="0"/>
                </a:moveTo>
                <a:lnTo>
                  <a:pt x="8926532" y="0"/>
                </a:lnTo>
                <a:lnTo>
                  <a:pt x="8926532" y="589441"/>
                </a:lnTo>
                <a:lnTo>
                  <a:pt x="4289231" y="588108"/>
                </a:lnTo>
                <a:lnTo>
                  <a:pt x="0" y="0"/>
                </a:lnTo>
                <a:close/>
              </a:path>
            </a:pathLst>
          </a:custGeom>
          <a:solidFill>
            <a:srgbClr val="9921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FE3EE9BB-9042-4F8F-B2DB-14B067597468}"/>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1157712" y="5867951"/>
            <a:ext cx="1091438" cy="1059943"/>
          </a:xfrm>
          <a:prstGeom prst="rect">
            <a:avLst/>
          </a:prstGeom>
        </p:spPr>
      </p:pic>
      <p:pic>
        <p:nvPicPr>
          <p:cNvPr id="9" name="Picture 9" descr="A picture containing diagram&#10;&#10;Description automatically generated">
            <a:extLst>
              <a:ext uri="{FF2B5EF4-FFF2-40B4-BE49-F238E27FC236}">
                <a16:creationId xmlns:a16="http://schemas.microsoft.com/office/drawing/2014/main" id="{24D5FFED-0665-43B8-86AC-1F4FF31DF621}"/>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1119239" y="682988"/>
            <a:ext cx="4660490" cy="4140087"/>
          </a:xfrm>
          <a:prstGeom prst="rect">
            <a:avLst/>
          </a:prstGeom>
        </p:spPr>
      </p:pic>
      <p:sp>
        <p:nvSpPr>
          <p:cNvPr id="10" name="Slide Number Placeholder 3">
            <a:extLst>
              <a:ext uri="{FF2B5EF4-FFF2-40B4-BE49-F238E27FC236}">
                <a16:creationId xmlns:a16="http://schemas.microsoft.com/office/drawing/2014/main" id="{2B83310A-8663-45EB-BB36-4F08689ACE46}"/>
              </a:ext>
            </a:extLst>
          </p:cNvPr>
          <p:cNvSpPr txBox="1">
            <a:spLocks/>
          </p:cNvSpPr>
          <p:nvPr/>
        </p:nvSpPr>
        <p:spPr>
          <a:xfrm>
            <a:off x="10429722" y="6504008"/>
            <a:ext cx="2743200" cy="365125"/>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8F9186D-BD8E-4EDD-A417-AFA9BA614779}" type="slidenum">
              <a:rPr lang="en-GB" dirty="0" smtClean="0">
                <a:latin typeface="Arial"/>
                <a:cs typeface="Arial"/>
              </a:rPr>
              <a:pPr/>
              <a:t>42</a:t>
            </a:fld>
            <a:endParaRPr lang="en-GB">
              <a:latin typeface="Arial"/>
              <a:cs typeface="Arial"/>
            </a:endParaRPr>
          </a:p>
        </p:txBody>
      </p:sp>
    </p:spTree>
    <p:extLst>
      <p:ext uri="{BB962C8B-B14F-4D97-AF65-F5344CB8AC3E}">
        <p14:creationId xmlns:p14="http://schemas.microsoft.com/office/powerpoint/2010/main" val="77107012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a:extLst>
              <a:ext uri="{FF2B5EF4-FFF2-40B4-BE49-F238E27FC236}">
                <a16:creationId xmlns:a16="http://schemas.microsoft.com/office/drawing/2014/main" id="{575FA96B-5A6F-4BF5-B2E9-874DA8BA551C}"/>
              </a:ext>
            </a:extLst>
          </p:cNvPr>
          <p:cNvSpPr txBox="1">
            <a:spLocks/>
          </p:cNvSpPr>
          <p:nvPr/>
        </p:nvSpPr>
        <p:spPr>
          <a:xfrm>
            <a:off x="10485765" y="6499015"/>
            <a:ext cx="2743200" cy="365125"/>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8F9186D-BD8E-4EDD-A417-AFA9BA614779}" type="slidenum">
              <a:rPr lang="en-GB" dirty="0" smtClean="0">
                <a:latin typeface="Arial"/>
                <a:cs typeface="Arial"/>
              </a:rPr>
              <a:pPr/>
              <a:t>43</a:t>
            </a:fld>
            <a:endParaRPr lang="en-GB">
              <a:latin typeface="Arial"/>
              <a:cs typeface="Arial"/>
            </a:endParaRPr>
          </a:p>
        </p:txBody>
      </p:sp>
    </p:spTree>
    <p:extLst>
      <p:ext uri="{BB962C8B-B14F-4D97-AF65-F5344CB8AC3E}">
        <p14:creationId xmlns:p14="http://schemas.microsoft.com/office/powerpoint/2010/main" val="60144603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E74C2FE-81B3-45AB-A5D5-C885EFF22983}"/>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235677" y="994923"/>
            <a:ext cx="6790396" cy="4540345"/>
          </a:xfrm>
          <a:prstGeom prst="rect">
            <a:avLst/>
          </a:prstGeom>
        </p:spPr>
      </p:pic>
      <p:sp>
        <p:nvSpPr>
          <p:cNvPr id="4" name="Subtitle 3">
            <a:extLst>
              <a:ext uri="{FF2B5EF4-FFF2-40B4-BE49-F238E27FC236}">
                <a16:creationId xmlns:a16="http://schemas.microsoft.com/office/drawing/2014/main" id="{0553D582-B5AC-45EF-851F-F5E8C6F2CA87}"/>
              </a:ext>
            </a:extLst>
          </p:cNvPr>
          <p:cNvSpPr>
            <a:spLocks noGrp="1"/>
          </p:cNvSpPr>
          <p:nvPr>
            <p:ph type="subTitle" idx="1"/>
          </p:nvPr>
        </p:nvSpPr>
        <p:spPr>
          <a:xfrm>
            <a:off x="76814" y="1471561"/>
            <a:ext cx="4961859" cy="5143500"/>
          </a:xfrm>
        </p:spPr>
        <p:txBody>
          <a:bodyPr lIns="91440" tIns="45720" rIns="91440" bIns="45720" anchor="t">
            <a:normAutofit/>
          </a:bodyPr>
          <a:lstStyle/>
          <a:p>
            <a:pPr marL="514350" indent="-514350">
              <a:lnSpc>
                <a:spcPct val="100000"/>
              </a:lnSpc>
              <a:spcBef>
                <a:spcPts val="0"/>
              </a:spcBef>
              <a:buAutoNum type="arabicPeriod"/>
            </a:pPr>
            <a:r>
              <a:rPr lang="en-US" dirty="0">
                <a:latin typeface="Arial"/>
                <a:cs typeface="Arial"/>
              </a:rPr>
              <a:t>Check barriers are anywhere where you could fall</a:t>
            </a:r>
            <a:endParaRPr lang="en-US" dirty="0"/>
          </a:p>
          <a:p>
            <a:pPr marL="514350" indent="-514350">
              <a:lnSpc>
                <a:spcPct val="100000"/>
              </a:lnSpc>
              <a:spcBef>
                <a:spcPts val="0"/>
              </a:spcBef>
              <a:buAutoNum type="arabicPeriod"/>
            </a:pPr>
            <a:r>
              <a:rPr lang="en-US" dirty="0">
                <a:latin typeface="Arial"/>
                <a:cs typeface="Arial"/>
              </a:rPr>
              <a:t>Use stairs or secure ladders</a:t>
            </a:r>
            <a:endParaRPr lang="en-US" dirty="0"/>
          </a:p>
          <a:p>
            <a:pPr marL="514350" indent="-514350">
              <a:lnSpc>
                <a:spcPct val="100000"/>
              </a:lnSpc>
              <a:spcBef>
                <a:spcPts val="0"/>
              </a:spcBef>
              <a:buAutoNum type="arabicPeriod"/>
            </a:pPr>
            <a:r>
              <a:rPr lang="en-US" dirty="0">
                <a:latin typeface="Arial"/>
                <a:cs typeface="Arial"/>
              </a:rPr>
              <a:t>Wear harness and clip lanyard onto secure point</a:t>
            </a:r>
            <a:endParaRPr lang="en-US" dirty="0"/>
          </a:p>
          <a:p>
            <a:pPr marL="514350" indent="-514350">
              <a:lnSpc>
                <a:spcPct val="100000"/>
              </a:lnSpc>
              <a:spcBef>
                <a:spcPts val="0"/>
              </a:spcBef>
              <a:buAutoNum type="arabicPeriod"/>
            </a:pPr>
            <a:r>
              <a:rPr lang="en-US" dirty="0">
                <a:latin typeface="Arial"/>
                <a:cs typeface="Arial"/>
              </a:rPr>
              <a:t>Keep people out </a:t>
            </a:r>
            <a:r>
              <a:rPr lang="en-US">
                <a:latin typeface="Arial"/>
                <a:cs typeface="Arial"/>
              </a:rPr>
              <a:t>of the area </a:t>
            </a:r>
            <a:r>
              <a:rPr lang="en-US" dirty="0">
                <a:latin typeface="Arial"/>
                <a:cs typeface="Arial"/>
              </a:rPr>
              <a:t>below</a:t>
            </a:r>
            <a:endParaRPr lang="en-US" dirty="0"/>
          </a:p>
          <a:p>
            <a:pPr marL="0" indent="0">
              <a:buNone/>
            </a:pPr>
            <a:endParaRPr lang="en-US" dirty="0"/>
          </a:p>
        </p:txBody>
      </p:sp>
      <p:sp>
        <p:nvSpPr>
          <p:cNvPr id="5" name="Rectangle 8">
            <a:extLst>
              <a:ext uri="{FF2B5EF4-FFF2-40B4-BE49-F238E27FC236}">
                <a16:creationId xmlns:a16="http://schemas.microsoft.com/office/drawing/2014/main" id="{05E75CC8-3683-475D-8593-2F7EDA599213}"/>
              </a:ext>
            </a:extLst>
          </p:cNvPr>
          <p:cNvSpPr/>
          <p:nvPr/>
        </p:nvSpPr>
        <p:spPr>
          <a:xfrm flipV="1">
            <a:off x="10856171" y="5867951"/>
            <a:ext cx="1335829" cy="1001182"/>
          </a:xfrm>
          <a:custGeom>
            <a:avLst/>
            <a:gdLst>
              <a:gd name="connsiteX0" fmla="*/ 0 w 8362950"/>
              <a:gd name="connsiteY0" fmla="*/ 0 h 589441"/>
              <a:gd name="connsiteX1" fmla="*/ 8362950 w 8362950"/>
              <a:gd name="connsiteY1" fmla="*/ 0 h 589441"/>
              <a:gd name="connsiteX2" fmla="*/ 8362950 w 8362950"/>
              <a:gd name="connsiteY2" fmla="*/ 589441 h 589441"/>
              <a:gd name="connsiteX3" fmla="*/ 0 w 8362950"/>
              <a:gd name="connsiteY3" fmla="*/ 589441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542925 w 8362950"/>
              <a:gd name="connsiteY3" fmla="*/ 589441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2598484 w 8362950"/>
              <a:gd name="connsiteY3" fmla="*/ 570337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3725649 w 8362950"/>
              <a:gd name="connsiteY3" fmla="*/ 588108 h 589441"/>
              <a:gd name="connsiteX4" fmla="*/ 0 w 8362950"/>
              <a:gd name="connsiteY4" fmla="*/ 0 h 589441"/>
              <a:gd name="connsiteX0" fmla="*/ 0 w 8926532"/>
              <a:gd name="connsiteY0" fmla="*/ 0 h 589441"/>
              <a:gd name="connsiteX1" fmla="*/ 8926532 w 8926532"/>
              <a:gd name="connsiteY1" fmla="*/ 0 h 589441"/>
              <a:gd name="connsiteX2" fmla="*/ 8926532 w 8926532"/>
              <a:gd name="connsiteY2" fmla="*/ 589441 h 589441"/>
              <a:gd name="connsiteX3" fmla="*/ 4289231 w 8926532"/>
              <a:gd name="connsiteY3" fmla="*/ 588108 h 589441"/>
              <a:gd name="connsiteX4" fmla="*/ 0 w 8926532"/>
              <a:gd name="connsiteY4" fmla="*/ 0 h 589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26532" h="589441">
                <a:moveTo>
                  <a:pt x="0" y="0"/>
                </a:moveTo>
                <a:lnTo>
                  <a:pt x="8926532" y="0"/>
                </a:lnTo>
                <a:lnTo>
                  <a:pt x="8926532" y="589441"/>
                </a:lnTo>
                <a:lnTo>
                  <a:pt x="4289231" y="588108"/>
                </a:lnTo>
                <a:lnTo>
                  <a:pt x="0" y="0"/>
                </a:lnTo>
                <a:close/>
              </a:path>
            </a:pathLst>
          </a:custGeom>
          <a:solidFill>
            <a:srgbClr val="9921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87AA4F8A-F720-485B-BD92-250C114E14CC}"/>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1157712" y="5867951"/>
            <a:ext cx="1091438" cy="1059943"/>
          </a:xfrm>
          <a:prstGeom prst="rect">
            <a:avLst/>
          </a:prstGeom>
        </p:spPr>
      </p:pic>
      <p:sp>
        <p:nvSpPr>
          <p:cNvPr id="9" name="Slide Number Placeholder 3">
            <a:extLst>
              <a:ext uri="{FF2B5EF4-FFF2-40B4-BE49-F238E27FC236}">
                <a16:creationId xmlns:a16="http://schemas.microsoft.com/office/drawing/2014/main" id="{5E7FA837-5155-46D7-8E9E-C9F68CF4D3F1}"/>
              </a:ext>
            </a:extLst>
          </p:cNvPr>
          <p:cNvSpPr txBox="1">
            <a:spLocks/>
          </p:cNvSpPr>
          <p:nvPr/>
        </p:nvSpPr>
        <p:spPr>
          <a:xfrm>
            <a:off x="10485765" y="6499015"/>
            <a:ext cx="2743200" cy="365125"/>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8F9186D-BD8E-4EDD-A417-AFA9BA614779}" type="slidenum">
              <a:rPr lang="en-GB" dirty="0" smtClean="0">
                <a:latin typeface="Arial"/>
                <a:cs typeface="Arial"/>
              </a:rPr>
              <a:pPr/>
              <a:t>44</a:t>
            </a:fld>
            <a:endParaRPr lang="en-GB">
              <a:latin typeface="Arial"/>
              <a:cs typeface="Arial"/>
            </a:endParaRPr>
          </a:p>
        </p:txBody>
      </p:sp>
    </p:spTree>
    <p:extLst>
      <p:ext uri="{BB962C8B-B14F-4D97-AF65-F5344CB8AC3E}">
        <p14:creationId xmlns:p14="http://schemas.microsoft.com/office/powerpoint/2010/main" val="331566503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126966C-611C-4A1F-B632-B2271C380154}"/>
              </a:ext>
            </a:extLst>
          </p:cNvPr>
          <p:cNvSpPr txBox="1"/>
          <p:nvPr/>
        </p:nvSpPr>
        <p:spPr>
          <a:xfrm>
            <a:off x="465908" y="1593669"/>
            <a:ext cx="11260183" cy="4841325"/>
          </a:xfrm>
          <a:prstGeom prst="rect">
            <a:avLst/>
          </a:prstGeom>
          <a:noFill/>
        </p:spPr>
        <p:txBody>
          <a:bodyPr wrap="square">
            <a:spAutoFit/>
          </a:bodyPr>
          <a:lstStyle/>
          <a:p>
            <a:pPr marL="0" marR="0" indent="0">
              <a:spcBef>
                <a:spcPts val="0"/>
              </a:spcBef>
              <a:spcAft>
                <a:spcPts val="0"/>
              </a:spcAft>
              <a:buNone/>
            </a:pPr>
            <a:r>
              <a:rPr lang="en-US" sz="1200" b="1">
                <a:solidFill>
                  <a:srgbClr val="000000"/>
                </a:solidFill>
                <a:effectLst/>
                <a:latin typeface="Arial" panose="020B0604020202020204" pitchFamily="34" charset="0"/>
                <a:ea typeface="Calibri" panose="020F0502020204030204" pitchFamily="34" charset="0"/>
                <a:cs typeface="Arial" panose="020B0604020202020204" pitchFamily="34" charset="0"/>
              </a:rPr>
              <a:t>Copyright</a:t>
            </a:r>
          </a:p>
          <a:p>
            <a:pPr marL="0" marR="0" indent="0">
              <a:spcBef>
                <a:spcPts val="0"/>
              </a:spcBef>
              <a:spcAft>
                <a:spcPts val="0"/>
              </a:spcAft>
              <a:buNone/>
            </a:pPr>
            <a:r>
              <a:rPr lang="en-US" sz="1200">
                <a:solidFill>
                  <a:srgbClr val="000000"/>
                </a:solidFill>
                <a:effectLst/>
                <a:latin typeface="Arial" panose="020B0604020202020204" pitchFamily="34" charset="0"/>
                <a:ea typeface="Calibri" panose="020F0502020204030204" pitchFamily="34" charset="0"/>
                <a:cs typeface="Arial" panose="020B0604020202020204" pitchFamily="34" charset="0"/>
              </a:rPr>
              <a:t>© 2022 International Bank for Reconstruction and Development / The World Bank </a:t>
            </a:r>
          </a:p>
          <a:p>
            <a:pPr marL="0" marR="0" indent="0">
              <a:spcBef>
                <a:spcPts val="0"/>
              </a:spcBef>
              <a:spcAft>
                <a:spcPts val="0"/>
              </a:spcAft>
              <a:buNone/>
            </a:pPr>
            <a:r>
              <a:rPr lang="en-US" sz="1200">
                <a:solidFill>
                  <a:srgbClr val="000000"/>
                </a:solidFill>
                <a:effectLst/>
                <a:latin typeface="Arial" panose="020B0604020202020204" pitchFamily="34" charset="0"/>
                <a:ea typeface="Calibri" panose="020F0502020204030204" pitchFamily="34" charset="0"/>
                <a:cs typeface="Arial" panose="020B0604020202020204" pitchFamily="34" charset="0"/>
              </a:rPr>
              <a:t>1818 H Street NW </a:t>
            </a:r>
          </a:p>
          <a:p>
            <a:pPr marL="0" marR="0" indent="0">
              <a:spcBef>
                <a:spcPts val="0"/>
              </a:spcBef>
              <a:spcAft>
                <a:spcPts val="0"/>
              </a:spcAft>
              <a:buNone/>
            </a:pPr>
            <a:r>
              <a:rPr lang="en-US" sz="1200">
                <a:solidFill>
                  <a:srgbClr val="000000"/>
                </a:solidFill>
                <a:effectLst/>
                <a:latin typeface="Arial" panose="020B0604020202020204" pitchFamily="34" charset="0"/>
                <a:ea typeface="Calibri" panose="020F0502020204030204" pitchFamily="34" charset="0"/>
                <a:cs typeface="Arial" panose="020B0604020202020204" pitchFamily="34" charset="0"/>
              </a:rPr>
              <a:t>Washington DC 20433 </a:t>
            </a:r>
          </a:p>
          <a:p>
            <a:pPr marL="0" marR="0" indent="0">
              <a:spcBef>
                <a:spcPts val="0"/>
              </a:spcBef>
              <a:spcAft>
                <a:spcPts val="0"/>
              </a:spcAft>
              <a:buNone/>
            </a:pPr>
            <a:r>
              <a:rPr lang="en-US" sz="1200">
                <a:solidFill>
                  <a:srgbClr val="000000"/>
                </a:solidFill>
                <a:effectLst/>
                <a:latin typeface="Arial" panose="020B0604020202020204" pitchFamily="34" charset="0"/>
                <a:ea typeface="Calibri" panose="020F0502020204030204" pitchFamily="34" charset="0"/>
                <a:cs typeface="Arial" panose="020B0604020202020204" pitchFamily="34" charset="0"/>
              </a:rPr>
              <a:t>Telephone: 202-473-1000 </a:t>
            </a:r>
          </a:p>
          <a:p>
            <a:pPr marL="0" marR="0" indent="0">
              <a:spcBef>
                <a:spcPts val="0"/>
              </a:spcBef>
              <a:spcAft>
                <a:spcPts val="0"/>
              </a:spcAft>
              <a:buNone/>
            </a:pPr>
            <a:r>
              <a:rPr lang="en-US" sz="1200">
                <a:solidFill>
                  <a:srgbClr val="000000"/>
                </a:solidFill>
                <a:effectLst/>
                <a:latin typeface="Arial" panose="020B0604020202020204" pitchFamily="34" charset="0"/>
                <a:ea typeface="Calibri" panose="020F0502020204030204" pitchFamily="34" charset="0"/>
                <a:cs typeface="Arial" panose="020B0604020202020204" pitchFamily="34" charset="0"/>
              </a:rPr>
              <a:t>Internet: www.worldbank.org </a:t>
            </a:r>
          </a:p>
          <a:p>
            <a:pPr marL="0" marR="0" indent="0">
              <a:spcBef>
                <a:spcPts val="0"/>
              </a:spcBef>
              <a:spcAft>
                <a:spcPts val="0"/>
              </a:spcAft>
              <a:buNone/>
            </a:pPr>
            <a:r>
              <a:rPr lang="en-US" sz="1200">
                <a:solidFill>
                  <a:srgbClr val="000000"/>
                </a:solidFill>
                <a:effectLst/>
                <a:latin typeface="Arial" panose="020B0604020202020204" pitchFamily="34" charset="0"/>
                <a:ea typeface="Calibri" panose="020F0502020204030204" pitchFamily="34" charset="0"/>
                <a:cs typeface="Arial" panose="020B0604020202020204" pitchFamily="34" charset="0"/>
              </a:rPr>
              <a:t> </a:t>
            </a:r>
          </a:p>
          <a:p>
            <a:pPr marL="0" marR="0" indent="0">
              <a:spcBef>
                <a:spcPts val="0"/>
              </a:spcBef>
              <a:spcAft>
                <a:spcPts val="0"/>
              </a:spcAft>
              <a:buNone/>
            </a:pPr>
            <a:r>
              <a:rPr lang="en-US" sz="1200">
                <a:solidFill>
                  <a:srgbClr val="000000"/>
                </a:solidFill>
                <a:effectLst/>
                <a:latin typeface="Arial" panose="020B0604020202020204" pitchFamily="34" charset="0"/>
                <a:ea typeface="Calibri" panose="020F0502020204030204" pitchFamily="34" charset="0"/>
                <a:cs typeface="Arial" panose="020B0604020202020204" pitchFamily="34" charset="0"/>
              </a:rPr>
              <a:t>This work is a product of the staff of The World Bank with external contributions. The findings, interpretations, and conclusions expressed in this work do not necessarily reflect the views of The World Bank, its Board of Executive Directors, or the governments they represent. </a:t>
            </a:r>
          </a:p>
          <a:p>
            <a:pPr marL="0" marR="0" indent="0">
              <a:spcBef>
                <a:spcPts val="0"/>
              </a:spcBef>
              <a:spcAft>
                <a:spcPts val="0"/>
              </a:spcAft>
              <a:buNone/>
            </a:pPr>
            <a:r>
              <a:rPr lang="en-US" sz="1200">
                <a:solidFill>
                  <a:srgbClr val="000000"/>
                </a:solidFill>
                <a:effectLst/>
                <a:latin typeface="Arial" panose="020B0604020202020204" pitchFamily="34" charset="0"/>
                <a:ea typeface="Calibri" panose="020F0502020204030204" pitchFamily="34" charset="0"/>
                <a:cs typeface="Arial" panose="020B0604020202020204" pitchFamily="34" charset="0"/>
              </a:rPr>
              <a:t> </a:t>
            </a:r>
          </a:p>
          <a:p>
            <a:pPr marL="0" marR="0" indent="0">
              <a:spcBef>
                <a:spcPts val="0"/>
              </a:spcBef>
              <a:spcAft>
                <a:spcPts val="0"/>
              </a:spcAft>
              <a:buNone/>
            </a:pPr>
            <a:r>
              <a:rPr lang="en-US" sz="1200">
                <a:solidFill>
                  <a:srgbClr val="000000"/>
                </a:solidFill>
                <a:effectLst/>
                <a:latin typeface="Arial" panose="020B0604020202020204" pitchFamily="34" charset="0"/>
                <a:ea typeface="Calibri" panose="020F0502020204030204" pitchFamily="34" charset="0"/>
                <a:cs typeface="Arial" panose="020B0604020202020204" pitchFamily="34" charset="0"/>
              </a:rPr>
              <a:t>The World Bank does not guarantee the accuracy, completeness, or currency of the data included in this work and does not assume responsibility for any errors, omissions, or discrepancies in the information, or liability with respect to the use of or failure to use the information, methods, processes, or conclusions set forth. The boundaries, colors, denominations, and other information shown on any map in this work do not imply any judgment on the part of The World Bank concerning the legal status of any territory or the endorsement or acceptance of such boundaries. </a:t>
            </a:r>
          </a:p>
          <a:p>
            <a:pPr marL="0" marR="0" indent="0">
              <a:spcBef>
                <a:spcPts val="0"/>
              </a:spcBef>
              <a:spcAft>
                <a:spcPts val="0"/>
              </a:spcAft>
              <a:buNone/>
            </a:pPr>
            <a:r>
              <a:rPr lang="en-US" sz="1200">
                <a:solidFill>
                  <a:srgbClr val="000000"/>
                </a:solidFill>
                <a:effectLst/>
                <a:latin typeface="Arial" panose="020B0604020202020204" pitchFamily="34" charset="0"/>
                <a:ea typeface="Calibri" panose="020F0502020204030204" pitchFamily="34" charset="0"/>
                <a:cs typeface="Arial" panose="020B0604020202020204" pitchFamily="34" charset="0"/>
              </a:rPr>
              <a:t> </a:t>
            </a:r>
          </a:p>
          <a:p>
            <a:pPr marL="0" marR="0" indent="0">
              <a:lnSpc>
                <a:spcPct val="115000"/>
              </a:lnSpc>
              <a:spcBef>
                <a:spcPts val="0"/>
              </a:spcBef>
              <a:spcAft>
                <a:spcPts val="600"/>
              </a:spcAft>
              <a:buNone/>
            </a:pPr>
            <a:r>
              <a:rPr lang="en-US" sz="1200">
                <a:effectLst/>
                <a:latin typeface="Arial" panose="020B0604020202020204" pitchFamily="34" charset="0"/>
                <a:ea typeface="Times New Roman" panose="02020603050405020304" pitchFamily="18" charset="0"/>
                <a:cs typeface="Arial" panose="020B0604020202020204" pitchFamily="34" charset="0"/>
              </a:rPr>
              <a:t>Nothing herein shall constitute or be construed or considered to be a limitation upon or waiver of the privileges and immunities of The World Bank, all of which are specifically reserved.</a:t>
            </a:r>
          </a:p>
          <a:p>
            <a:pPr marL="0" marR="0" indent="0">
              <a:spcBef>
                <a:spcPts val="0"/>
              </a:spcBef>
              <a:spcAft>
                <a:spcPts val="0"/>
              </a:spcAft>
              <a:buNone/>
            </a:pPr>
            <a:r>
              <a:rPr lang="en-US" sz="1200" b="1">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en-US" sz="12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marL="0" marR="0" indent="0">
              <a:spcBef>
                <a:spcPts val="0"/>
              </a:spcBef>
              <a:spcAft>
                <a:spcPts val="0"/>
              </a:spcAft>
              <a:buNone/>
            </a:pPr>
            <a:r>
              <a:rPr lang="en-US" sz="1200" b="1">
                <a:solidFill>
                  <a:srgbClr val="000000"/>
                </a:solidFill>
                <a:effectLst/>
                <a:latin typeface="Arial" panose="020B0604020202020204" pitchFamily="34" charset="0"/>
                <a:ea typeface="Calibri" panose="020F0502020204030204" pitchFamily="34" charset="0"/>
                <a:cs typeface="Arial" panose="020B0604020202020204" pitchFamily="34" charset="0"/>
              </a:rPr>
              <a:t>Rights and Permissions </a:t>
            </a:r>
            <a:endParaRPr lang="en-US" sz="12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marL="0" marR="0" indent="0">
              <a:spcBef>
                <a:spcPts val="0"/>
              </a:spcBef>
              <a:spcAft>
                <a:spcPts val="0"/>
              </a:spcAft>
              <a:buNone/>
            </a:pPr>
            <a:r>
              <a:rPr lang="en-US" sz="1200" b="1">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en-US" sz="12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marL="0" marR="0" indent="0">
              <a:spcBef>
                <a:spcPts val="0"/>
              </a:spcBef>
              <a:spcAft>
                <a:spcPts val="0"/>
              </a:spcAft>
              <a:buNone/>
            </a:pPr>
            <a:r>
              <a:rPr lang="en-US" sz="1200">
                <a:solidFill>
                  <a:srgbClr val="000000"/>
                </a:solidFill>
                <a:effectLst/>
                <a:latin typeface="Arial" panose="020B0604020202020204" pitchFamily="34" charset="0"/>
                <a:ea typeface="Calibri" panose="020F0502020204030204" pitchFamily="34" charset="0"/>
                <a:cs typeface="Arial" panose="020B0604020202020204" pitchFamily="34" charset="0"/>
              </a:rPr>
              <a:t>The material in this work is subject to copyright. Because The World Bank encourages dissemination of its knowledge, this work may be reproduced, in whole or in part, for noncommercial purposes as long as full attribution to this work is given. </a:t>
            </a:r>
          </a:p>
          <a:p>
            <a:pPr marL="0" marR="0" indent="0">
              <a:spcBef>
                <a:spcPts val="0"/>
              </a:spcBef>
              <a:spcAft>
                <a:spcPts val="0"/>
              </a:spcAft>
              <a:buNone/>
            </a:pPr>
            <a:r>
              <a:rPr lang="en-US" sz="1200">
                <a:solidFill>
                  <a:srgbClr val="000000"/>
                </a:solidFill>
                <a:effectLst/>
                <a:latin typeface="Arial" panose="020B0604020202020204" pitchFamily="34" charset="0"/>
                <a:ea typeface="Calibri" panose="020F0502020204030204" pitchFamily="34" charset="0"/>
                <a:cs typeface="Arial" panose="020B0604020202020204" pitchFamily="34" charset="0"/>
              </a:rPr>
              <a:t> </a:t>
            </a:r>
          </a:p>
          <a:p>
            <a:pPr marL="0" marR="0" indent="0">
              <a:spcBef>
                <a:spcPts val="0"/>
              </a:spcBef>
              <a:spcAft>
                <a:spcPts val="0"/>
              </a:spcAft>
              <a:buNone/>
            </a:pPr>
            <a:r>
              <a:rPr lang="en-US" sz="1200">
                <a:solidFill>
                  <a:srgbClr val="000000"/>
                </a:solidFill>
                <a:effectLst/>
                <a:latin typeface="Arial" panose="020B0604020202020204" pitchFamily="34" charset="0"/>
                <a:ea typeface="Calibri" panose="020F0502020204030204" pitchFamily="34" charset="0"/>
                <a:cs typeface="Arial" panose="020B0604020202020204" pitchFamily="34" charset="0"/>
              </a:rPr>
              <a:t>Any queries on rights and licenses, including subsidiary rights, should be addressed to World Bank Publications, The World Bank Group, 1818 H Street NW, Washington, DC 20433, USA; fax: 202-522-2625; e-mail: pubrights@worldbank.org. </a:t>
            </a:r>
          </a:p>
        </p:txBody>
      </p:sp>
    </p:spTree>
    <p:extLst>
      <p:ext uri="{BB962C8B-B14F-4D97-AF65-F5344CB8AC3E}">
        <p14:creationId xmlns:p14="http://schemas.microsoft.com/office/powerpoint/2010/main" val="20091335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639CE8B8-FFFA-481E-BB06-E8341966F53A}"/>
              </a:ext>
            </a:extLst>
          </p:cNvPr>
          <p:cNvSpPr>
            <a:spLocks noGrp="1"/>
          </p:cNvSpPr>
          <p:nvPr>
            <p:ph type="subTitle" idx="1"/>
          </p:nvPr>
        </p:nvSpPr>
        <p:spPr>
          <a:xfrm>
            <a:off x="3488174" y="6267239"/>
            <a:ext cx="8467514" cy="828675"/>
          </a:xfrm>
        </p:spPr>
        <p:txBody>
          <a:bodyPr lIns="91440" tIns="45720" rIns="91440" bIns="45720" anchor="t">
            <a:normAutofit/>
          </a:bodyPr>
          <a:lstStyle/>
          <a:p>
            <a:pPr marL="0" indent="0">
              <a:buNone/>
            </a:pPr>
            <a:r>
              <a:rPr lang="en-US"/>
              <a:t>Hole that someone could fall into</a:t>
            </a:r>
          </a:p>
        </p:txBody>
      </p:sp>
      <p:sp>
        <p:nvSpPr>
          <p:cNvPr id="7" name="Rectangle 8">
            <a:extLst>
              <a:ext uri="{FF2B5EF4-FFF2-40B4-BE49-F238E27FC236}">
                <a16:creationId xmlns:a16="http://schemas.microsoft.com/office/drawing/2014/main" id="{687B1E61-E7B1-4824-8571-C8A68CBEF0BF}"/>
              </a:ext>
            </a:extLst>
          </p:cNvPr>
          <p:cNvSpPr/>
          <p:nvPr/>
        </p:nvSpPr>
        <p:spPr>
          <a:xfrm flipV="1">
            <a:off x="10856171" y="5867951"/>
            <a:ext cx="1335829" cy="1001182"/>
          </a:xfrm>
          <a:custGeom>
            <a:avLst/>
            <a:gdLst>
              <a:gd name="connsiteX0" fmla="*/ 0 w 8362950"/>
              <a:gd name="connsiteY0" fmla="*/ 0 h 589441"/>
              <a:gd name="connsiteX1" fmla="*/ 8362950 w 8362950"/>
              <a:gd name="connsiteY1" fmla="*/ 0 h 589441"/>
              <a:gd name="connsiteX2" fmla="*/ 8362950 w 8362950"/>
              <a:gd name="connsiteY2" fmla="*/ 589441 h 589441"/>
              <a:gd name="connsiteX3" fmla="*/ 0 w 8362950"/>
              <a:gd name="connsiteY3" fmla="*/ 589441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542925 w 8362950"/>
              <a:gd name="connsiteY3" fmla="*/ 589441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2598484 w 8362950"/>
              <a:gd name="connsiteY3" fmla="*/ 570337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3725649 w 8362950"/>
              <a:gd name="connsiteY3" fmla="*/ 588108 h 589441"/>
              <a:gd name="connsiteX4" fmla="*/ 0 w 8362950"/>
              <a:gd name="connsiteY4" fmla="*/ 0 h 589441"/>
              <a:gd name="connsiteX0" fmla="*/ 0 w 8926532"/>
              <a:gd name="connsiteY0" fmla="*/ 0 h 589441"/>
              <a:gd name="connsiteX1" fmla="*/ 8926532 w 8926532"/>
              <a:gd name="connsiteY1" fmla="*/ 0 h 589441"/>
              <a:gd name="connsiteX2" fmla="*/ 8926532 w 8926532"/>
              <a:gd name="connsiteY2" fmla="*/ 589441 h 589441"/>
              <a:gd name="connsiteX3" fmla="*/ 4289231 w 8926532"/>
              <a:gd name="connsiteY3" fmla="*/ 588108 h 589441"/>
              <a:gd name="connsiteX4" fmla="*/ 0 w 8926532"/>
              <a:gd name="connsiteY4" fmla="*/ 0 h 589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26532" h="589441">
                <a:moveTo>
                  <a:pt x="0" y="0"/>
                </a:moveTo>
                <a:lnTo>
                  <a:pt x="8926532" y="0"/>
                </a:lnTo>
                <a:lnTo>
                  <a:pt x="8926532" y="589441"/>
                </a:lnTo>
                <a:lnTo>
                  <a:pt x="4289231" y="588108"/>
                </a:lnTo>
                <a:lnTo>
                  <a:pt x="0" y="0"/>
                </a:lnTo>
                <a:close/>
              </a:path>
            </a:pathLst>
          </a:custGeom>
          <a:solidFill>
            <a:srgbClr val="9921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848D61BD-4462-45BA-94F0-8C0F93B80A5E}"/>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1157712" y="5867951"/>
            <a:ext cx="1091438" cy="1059943"/>
          </a:xfrm>
          <a:prstGeom prst="rect">
            <a:avLst/>
          </a:prstGeom>
        </p:spPr>
      </p:pic>
      <p:pic>
        <p:nvPicPr>
          <p:cNvPr id="5" name="Picture 5">
            <a:extLst>
              <a:ext uri="{FF2B5EF4-FFF2-40B4-BE49-F238E27FC236}">
                <a16:creationId xmlns:a16="http://schemas.microsoft.com/office/drawing/2014/main" id="{1429F69C-487E-48A0-A657-DD3857C8E4AC}"/>
              </a:ext>
            </a:extLst>
          </p:cNvPr>
          <p:cNvPicPr>
            <a:picLocks noChangeAspect="1"/>
          </p:cNvPicPr>
          <p:nvPr/>
        </p:nvPicPr>
        <p:blipFill>
          <a:blip r:embed="rId4" cstate="email">
            <a:extLst>
              <a:ext uri="{28A0092B-C50C-407E-A947-70E740481C1C}">
                <a14:useLocalDpi xmlns:a14="http://schemas.microsoft.com/office/drawing/2010/main" val="0"/>
              </a:ext>
            </a:extLst>
          </a:blip>
          <a:srcRect/>
          <a:stretch/>
        </p:blipFill>
        <p:spPr>
          <a:xfrm>
            <a:off x="2376924" y="723900"/>
            <a:ext cx="8038973" cy="5357377"/>
          </a:xfrm>
          <a:prstGeom prst="rect">
            <a:avLst/>
          </a:prstGeom>
        </p:spPr>
      </p:pic>
      <p:sp>
        <p:nvSpPr>
          <p:cNvPr id="6" name="Slide Number Placeholder 3">
            <a:extLst>
              <a:ext uri="{FF2B5EF4-FFF2-40B4-BE49-F238E27FC236}">
                <a16:creationId xmlns:a16="http://schemas.microsoft.com/office/drawing/2014/main" id="{9194E28D-3A8F-4E85-9D4E-43BC92592403}"/>
              </a:ext>
            </a:extLst>
          </p:cNvPr>
          <p:cNvSpPr txBox="1">
            <a:spLocks/>
          </p:cNvSpPr>
          <p:nvPr/>
        </p:nvSpPr>
        <p:spPr>
          <a:xfrm>
            <a:off x="10584088" y="6499015"/>
            <a:ext cx="2743200" cy="365125"/>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8F9186D-BD8E-4EDD-A417-AFA9BA614779}" type="slidenum">
              <a:rPr lang="en-GB" dirty="0" smtClean="0">
                <a:latin typeface="Arial"/>
                <a:cs typeface="Arial"/>
              </a:rPr>
              <a:pPr/>
              <a:t>5</a:t>
            </a:fld>
            <a:endParaRPr lang="en-GB">
              <a:latin typeface="Arial"/>
              <a:cs typeface="Arial"/>
            </a:endParaRPr>
          </a:p>
        </p:txBody>
      </p:sp>
      <p:pic>
        <p:nvPicPr>
          <p:cNvPr id="8" name="Picture 9" descr="Shape&#10;&#10;Description automatically generated">
            <a:extLst>
              <a:ext uri="{FF2B5EF4-FFF2-40B4-BE49-F238E27FC236}">
                <a16:creationId xmlns:a16="http://schemas.microsoft.com/office/drawing/2014/main" id="{87ADE313-3C0B-4A06-8B1A-F284097D74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70536" y="1065312"/>
            <a:ext cx="4610846" cy="4674552"/>
          </a:xfrm>
          <a:prstGeom prst="rect">
            <a:avLst/>
          </a:prstGeom>
        </p:spPr>
      </p:pic>
    </p:spTree>
    <p:extLst>
      <p:ext uri="{BB962C8B-B14F-4D97-AF65-F5344CB8AC3E}">
        <p14:creationId xmlns:p14="http://schemas.microsoft.com/office/powerpoint/2010/main" val="1512636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500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id="{35D2A80E-91AD-41B6-A9B0-9B222985D968}"/>
              </a:ext>
            </a:extLst>
          </p:cNvPr>
          <p:cNvSpPr>
            <a:spLocks noGrp="1"/>
          </p:cNvSpPr>
          <p:nvPr>
            <p:ph type="subTitle" idx="1"/>
          </p:nvPr>
        </p:nvSpPr>
        <p:spPr>
          <a:xfrm>
            <a:off x="118881" y="2183504"/>
            <a:ext cx="5977119" cy="2858728"/>
          </a:xfrm>
        </p:spPr>
        <p:txBody>
          <a:bodyPr lIns="91440" tIns="45720" rIns="91440" bIns="45720" anchor="t">
            <a:noAutofit/>
          </a:bodyPr>
          <a:lstStyle/>
          <a:p>
            <a:r>
              <a:rPr lang="en-US" sz="6000">
                <a:latin typeface="Arial"/>
                <a:cs typeface="Arial"/>
              </a:rPr>
              <a:t>Prevent people from falling</a:t>
            </a:r>
            <a:endParaRPr lang="en-US"/>
          </a:p>
        </p:txBody>
      </p:sp>
      <p:sp>
        <p:nvSpPr>
          <p:cNvPr id="6" name="Rectangle 8">
            <a:extLst>
              <a:ext uri="{FF2B5EF4-FFF2-40B4-BE49-F238E27FC236}">
                <a16:creationId xmlns:a16="http://schemas.microsoft.com/office/drawing/2014/main" id="{5678F76B-C3AD-474E-B2BB-F789AEF53DE9}"/>
              </a:ext>
            </a:extLst>
          </p:cNvPr>
          <p:cNvSpPr/>
          <p:nvPr/>
        </p:nvSpPr>
        <p:spPr>
          <a:xfrm flipV="1">
            <a:off x="10856171" y="5867951"/>
            <a:ext cx="1335829" cy="1001182"/>
          </a:xfrm>
          <a:custGeom>
            <a:avLst/>
            <a:gdLst>
              <a:gd name="connsiteX0" fmla="*/ 0 w 8362950"/>
              <a:gd name="connsiteY0" fmla="*/ 0 h 589441"/>
              <a:gd name="connsiteX1" fmla="*/ 8362950 w 8362950"/>
              <a:gd name="connsiteY1" fmla="*/ 0 h 589441"/>
              <a:gd name="connsiteX2" fmla="*/ 8362950 w 8362950"/>
              <a:gd name="connsiteY2" fmla="*/ 589441 h 589441"/>
              <a:gd name="connsiteX3" fmla="*/ 0 w 8362950"/>
              <a:gd name="connsiteY3" fmla="*/ 589441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542925 w 8362950"/>
              <a:gd name="connsiteY3" fmla="*/ 589441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2598484 w 8362950"/>
              <a:gd name="connsiteY3" fmla="*/ 570337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3725649 w 8362950"/>
              <a:gd name="connsiteY3" fmla="*/ 588108 h 589441"/>
              <a:gd name="connsiteX4" fmla="*/ 0 w 8362950"/>
              <a:gd name="connsiteY4" fmla="*/ 0 h 589441"/>
              <a:gd name="connsiteX0" fmla="*/ 0 w 8926532"/>
              <a:gd name="connsiteY0" fmla="*/ 0 h 589441"/>
              <a:gd name="connsiteX1" fmla="*/ 8926532 w 8926532"/>
              <a:gd name="connsiteY1" fmla="*/ 0 h 589441"/>
              <a:gd name="connsiteX2" fmla="*/ 8926532 w 8926532"/>
              <a:gd name="connsiteY2" fmla="*/ 589441 h 589441"/>
              <a:gd name="connsiteX3" fmla="*/ 4289231 w 8926532"/>
              <a:gd name="connsiteY3" fmla="*/ 588108 h 589441"/>
              <a:gd name="connsiteX4" fmla="*/ 0 w 8926532"/>
              <a:gd name="connsiteY4" fmla="*/ 0 h 589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26532" h="589441">
                <a:moveTo>
                  <a:pt x="0" y="0"/>
                </a:moveTo>
                <a:lnTo>
                  <a:pt x="8926532" y="0"/>
                </a:lnTo>
                <a:lnTo>
                  <a:pt x="8926532" y="589441"/>
                </a:lnTo>
                <a:lnTo>
                  <a:pt x="4289231" y="588108"/>
                </a:lnTo>
                <a:lnTo>
                  <a:pt x="0" y="0"/>
                </a:lnTo>
                <a:close/>
              </a:path>
            </a:pathLst>
          </a:custGeom>
          <a:solidFill>
            <a:srgbClr val="9921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421BEBEE-5E93-4F65-A4B0-731EDFE8D80A}"/>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1157712" y="5867951"/>
            <a:ext cx="1091438" cy="1059943"/>
          </a:xfrm>
          <a:prstGeom prst="rect">
            <a:avLst/>
          </a:prstGeom>
        </p:spPr>
      </p:pic>
      <p:pic>
        <p:nvPicPr>
          <p:cNvPr id="5" name="Picture 8">
            <a:extLst>
              <a:ext uri="{FF2B5EF4-FFF2-40B4-BE49-F238E27FC236}">
                <a16:creationId xmlns:a16="http://schemas.microsoft.com/office/drawing/2014/main" id="{8A73AFC8-1BFD-4AD1-83BF-03EF8C942F25}"/>
              </a:ext>
            </a:extLst>
          </p:cNvPr>
          <p:cNvPicPr>
            <a:picLocks noChangeAspect="1"/>
          </p:cNvPicPr>
          <p:nvPr/>
        </p:nvPicPr>
        <p:blipFill>
          <a:blip r:embed="rId4" cstate="email">
            <a:extLst>
              <a:ext uri="{28A0092B-C50C-407E-A947-70E740481C1C}">
                <a14:useLocalDpi xmlns:a14="http://schemas.microsoft.com/office/drawing/2010/main" val="0"/>
              </a:ext>
            </a:extLst>
          </a:blip>
          <a:srcRect/>
          <a:stretch/>
        </p:blipFill>
        <p:spPr>
          <a:xfrm>
            <a:off x="5792857" y="1289109"/>
            <a:ext cx="6404111" cy="4271498"/>
          </a:xfrm>
          <a:prstGeom prst="rect">
            <a:avLst/>
          </a:prstGeom>
        </p:spPr>
      </p:pic>
      <p:sp>
        <p:nvSpPr>
          <p:cNvPr id="9" name="Slide Number Placeholder 3">
            <a:extLst>
              <a:ext uri="{FF2B5EF4-FFF2-40B4-BE49-F238E27FC236}">
                <a16:creationId xmlns:a16="http://schemas.microsoft.com/office/drawing/2014/main" id="{2867F967-98E7-4E89-AD8C-9CCCDAF21C54}"/>
              </a:ext>
            </a:extLst>
          </p:cNvPr>
          <p:cNvSpPr txBox="1">
            <a:spLocks/>
          </p:cNvSpPr>
          <p:nvPr/>
        </p:nvSpPr>
        <p:spPr>
          <a:xfrm>
            <a:off x="10584088" y="6499015"/>
            <a:ext cx="2743200" cy="365125"/>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8F9186D-BD8E-4EDD-A417-AFA9BA614779}" type="slidenum">
              <a:rPr lang="en-GB" dirty="0" smtClean="0">
                <a:latin typeface="Arial"/>
                <a:cs typeface="Arial"/>
              </a:rPr>
              <a:pPr/>
              <a:t>6</a:t>
            </a:fld>
            <a:endParaRPr lang="en-GB">
              <a:latin typeface="Arial"/>
              <a:cs typeface="Arial"/>
            </a:endParaRPr>
          </a:p>
        </p:txBody>
      </p:sp>
    </p:spTree>
    <p:extLst>
      <p:ext uri="{BB962C8B-B14F-4D97-AF65-F5344CB8AC3E}">
        <p14:creationId xmlns:p14="http://schemas.microsoft.com/office/powerpoint/2010/main" val="493455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9380F89B-73D7-4F10-B698-840EC812C2F5}"/>
              </a:ext>
            </a:extLst>
          </p:cNvPr>
          <p:cNvSpPr>
            <a:spLocks noGrp="1"/>
          </p:cNvSpPr>
          <p:nvPr>
            <p:ph type="subTitle" idx="1"/>
          </p:nvPr>
        </p:nvSpPr>
        <p:spPr>
          <a:xfrm>
            <a:off x="219488" y="2910509"/>
            <a:ext cx="5065436" cy="5143500"/>
          </a:xfrm>
        </p:spPr>
        <p:txBody>
          <a:bodyPr lIns="91440" tIns="45720" rIns="91440" bIns="45720" anchor="t">
            <a:normAutofit/>
          </a:bodyPr>
          <a:lstStyle/>
          <a:p>
            <a:pPr marL="0" indent="0">
              <a:buNone/>
            </a:pPr>
            <a:r>
              <a:rPr lang="en-US">
                <a:latin typeface="Arial"/>
                <a:cs typeface="Arial"/>
              </a:rPr>
              <a:t>Use stairs or secure ladders</a:t>
            </a:r>
            <a:br>
              <a:rPr lang="en-US"/>
            </a:br>
            <a:br>
              <a:rPr lang="en-US"/>
            </a:br>
            <a:endParaRPr lang="en-US"/>
          </a:p>
          <a:p>
            <a:pPr marL="0" indent="0">
              <a:buNone/>
            </a:pPr>
            <a:endParaRPr lang="en-US"/>
          </a:p>
        </p:txBody>
      </p:sp>
      <p:sp>
        <p:nvSpPr>
          <p:cNvPr id="7" name="Rectangle 8">
            <a:extLst>
              <a:ext uri="{FF2B5EF4-FFF2-40B4-BE49-F238E27FC236}">
                <a16:creationId xmlns:a16="http://schemas.microsoft.com/office/drawing/2014/main" id="{47A7061E-40F2-40DC-8F97-5AEAAC372671}"/>
              </a:ext>
            </a:extLst>
          </p:cNvPr>
          <p:cNvSpPr/>
          <p:nvPr/>
        </p:nvSpPr>
        <p:spPr>
          <a:xfrm flipV="1">
            <a:off x="10856171" y="5867951"/>
            <a:ext cx="1335829" cy="1001182"/>
          </a:xfrm>
          <a:custGeom>
            <a:avLst/>
            <a:gdLst>
              <a:gd name="connsiteX0" fmla="*/ 0 w 8362950"/>
              <a:gd name="connsiteY0" fmla="*/ 0 h 589441"/>
              <a:gd name="connsiteX1" fmla="*/ 8362950 w 8362950"/>
              <a:gd name="connsiteY1" fmla="*/ 0 h 589441"/>
              <a:gd name="connsiteX2" fmla="*/ 8362950 w 8362950"/>
              <a:gd name="connsiteY2" fmla="*/ 589441 h 589441"/>
              <a:gd name="connsiteX3" fmla="*/ 0 w 8362950"/>
              <a:gd name="connsiteY3" fmla="*/ 589441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542925 w 8362950"/>
              <a:gd name="connsiteY3" fmla="*/ 589441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2598484 w 8362950"/>
              <a:gd name="connsiteY3" fmla="*/ 570337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3725649 w 8362950"/>
              <a:gd name="connsiteY3" fmla="*/ 588108 h 589441"/>
              <a:gd name="connsiteX4" fmla="*/ 0 w 8362950"/>
              <a:gd name="connsiteY4" fmla="*/ 0 h 589441"/>
              <a:gd name="connsiteX0" fmla="*/ 0 w 8926532"/>
              <a:gd name="connsiteY0" fmla="*/ 0 h 589441"/>
              <a:gd name="connsiteX1" fmla="*/ 8926532 w 8926532"/>
              <a:gd name="connsiteY1" fmla="*/ 0 h 589441"/>
              <a:gd name="connsiteX2" fmla="*/ 8926532 w 8926532"/>
              <a:gd name="connsiteY2" fmla="*/ 589441 h 589441"/>
              <a:gd name="connsiteX3" fmla="*/ 4289231 w 8926532"/>
              <a:gd name="connsiteY3" fmla="*/ 588108 h 589441"/>
              <a:gd name="connsiteX4" fmla="*/ 0 w 8926532"/>
              <a:gd name="connsiteY4" fmla="*/ 0 h 589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26532" h="589441">
                <a:moveTo>
                  <a:pt x="0" y="0"/>
                </a:moveTo>
                <a:lnTo>
                  <a:pt x="8926532" y="0"/>
                </a:lnTo>
                <a:lnTo>
                  <a:pt x="8926532" y="589441"/>
                </a:lnTo>
                <a:lnTo>
                  <a:pt x="4289231" y="588108"/>
                </a:lnTo>
                <a:lnTo>
                  <a:pt x="0" y="0"/>
                </a:lnTo>
                <a:close/>
              </a:path>
            </a:pathLst>
          </a:custGeom>
          <a:solidFill>
            <a:srgbClr val="9921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365F4E12-832F-46B5-873D-E44886B35890}"/>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1157712" y="5867951"/>
            <a:ext cx="1091438" cy="1059943"/>
          </a:xfrm>
          <a:prstGeom prst="rect">
            <a:avLst/>
          </a:prstGeom>
        </p:spPr>
      </p:pic>
      <p:pic>
        <p:nvPicPr>
          <p:cNvPr id="4" name="Picture 4">
            <a:extLst>
              <a:ext uri="{FF2B5EF4-FFF2-40B4-BE49-F238E27FC236}">
                <a16:creationId xmlns:a16="http://schemas.microsoft.com/office/drawing/2014/main" id="{5CC5934A-619A-4A9F-94C0-49D96E3C4388}"/>
              </a:ext>
            </a:extLst>
          </p:cNvPr>
          <p:cNvPicPr>
            <a:picLocks noChangeAspect="1"/>
          </p:cNvPicPr>
          <p:nvPr/>
        </p:nvPicPr>
        <p:blipFill>
          <a:blip r:embed="rId4" cstate="email">
            <a:extLst>
              <a:ext uri="{28A0092B-C50C-407E-A947-70E740481C1C}">
                <a14:useLocalDpi xmlns:a14="http://schemas.microsoft.com/office/drawing/2010/main" val="0"/>
              </a:ext>
            </a:extLst>
          </a:blip>
          <a:srcRect/>
          <a:stretch/>
        </p:blipFill>
        <p:spPr>
          <a:xfrm>
            <a:off x="5128519" y="51138"/>
            <a:ext cx="5040940" cy="6714311"/>
          </a:xfrm>
          <a:prstGeom prst="rect">
            <a:avLst/>
          </a:prstGeom>
        </p:spPr>
      </p:pic>
      <p:sp>
        <p:nvSpPr>
          <p:cNvPr id="5" name="Slide Number Placeholder 3">
            <a:extLst>
              <a:ext uri="{FF2B5EF4-FFF2-40B4-BE49-F238E27FC236}">
                <a16:creationId xmlns:a16="http://schemas.microsoft.com/office/drawing/2014/main" id="{2F340DD2-179D-40E7-B198-553FAA55DF9B}"/>
              </a:ext>
            </a:extLst>
          </p:cNvPr>
          <p:cNvSpPr txBox="1">
            <a:spLocks/>
          </p:cNvSpPr>
          <p:nvPr/>
        </p:nvSpPr>
        <p:spPr>
          <a:xfrm>
            <a:off x="10584088" y="6499015"/>
            <a:ext cx="2743200" cy="365125"/>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8F9186D-BD8E-4EDD-A417-AFA9BA614779}" type="slidenum">
              <a:rPr lang="en-GB" dirty="0" smtClean="0">
                <a:latin typeface="Arial"/>
                <a:cs typeface="Arial"/>
              </a:rPr>
              <a:pPr/>
              <a:t>7</a:t>
            </a:fld>
            <a:endParaRPr lang="en-GB">
              <a:latin typeface="Arial"/>
              <a:cs typeface="Arial"/>
            </a:endParaRPr>
          </a:p>
        </p:txBody>
      </p:sp>
    </p:spTree>
    <p:extLst>
      <p:ext uri="{BB962C8B-B14F-4D97-AF65-F5344CB8AC3E}">
        <p14:creationId xmlns:p14="http://schemas.microsoft.com/office/powerpoint/2010/main" val="18708386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a:extLst>
              <a:ext uri="{FF2B5EF4-FFF2-40B4-BE49-F238E27FC236}">
                <a16:creationId xmlns:a16="http://schemas.microsoft.com/office/drawing/2014/main" id="{CEEE38DA-3937-4C49-A038-8062F8B813DD}"/>
              </a:ext>
            </a:extLst>
          </p:cNvPr>
          <p:cNvSpPr>
            <a:spLocks noGrp="1"/>
          </p:cNvSpPr>
          <p:nvPr>
            <p:ph type="subTitle" idx="1"/>
          </p:nvPr>
        </p:nvSpPr>
        <p:spPr>
          <a:xfrm>
            <a:off x="190291" y="6290848"/>
            <a:ext cx="11134726" cy="828675"/>
          </a:xfrm>
        </p:spPr>
        <p:txBody>
          <a:bodyPr lIns="91440" tIns="45720" rIns="91440" bIns="45720" anchor="t">
            <a:normAutofit lnSpcReduction="10000"/>
          </a:bodyPr>
          <a:lstStyle/>
          <a:p>
            <a:pPr algn="ctr">
              <a:buNone/>
            </a:pPr>
            <a:r>
              <a:rPr lang="en-US" dirty="0">
                <a:latin typeface="Arial"/>
                <a:cs typeface="Arial"/>
              </a:rPr>
              <a:t>Keep barrier anywhere people could fall</a:t>
            </a:r>
            <a:br>
              <a:rPr lang="en-US" dirty="0"/>
            </a:br>
            <a:endParaRPr lang="en-US" dirty="0"/>
          </a:p>
          <a:p>
            <a:pPr marL="0" indent="0">
              <a:buNone/>
            </a:pPr>
            <a:endParaRPr lang="en-US" dirty="0"/>
          </a:p>
        </p:txBody>
      </p:sp>
      <p:sp>
        <p:nvSpPr>
          <p:cNvPr id="6" name="Rectangle 8">
            <a:extLst>
              <a:ext uri="{FF2B5EF4-FFF2-40B4-BE49-F238E27FC236}">
                <a16:creationId xmlns:a16="http://schemas.microsoft.com/office/drawing/2014/main" id="{42EB0B2F-B4D2-4D16-87DC-B9C8B3713671}"/>
              </a:ext>
            </a:extLst>
          </p:cNvPr>
          <p:cNvSpPr/>
          <p:nvPr/>
        </p:nvSpPr>
        <p:spPr>
          <a:xfrm flipV="1">
            <a:off x="10856171" y="5867951"/>
            <a:ext cx="1335829" cy="1001182"/>
          </a:xfrm>
          <a:custGeom>
            <a:avLst/>
            <a:gdLst>
              <a:gd name="connsiteX0" fmla="*/ 0 w 8362950"/>
              <a:gd name="connsiteY0" fmla="*/ 0 h 589441"/>
              <a:gd name="connsiteX1" fmla="*/ 8362950 w 8362950"/>
              <a:gd name="connsiteY1" fmla="*/ 0 h 589441"/>
              <a:gd name="connsiteX2" fmla="*/ 8362950 w 8362950"/>
              <a:gd name="connsiteY2" fmla="*/ 589441 h 589441"/>
              <a:gd name="connsiteX3" fmla="*/ 0 w 8362950"/>
              <a:gd name="connsiteY3" fmla="*/ 589441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542925 w 8362950"/>
              <a:gd name="connsiteY3" fmla="*/ 589441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2598484 w 8362950"/>
              <a:gd name="connsiteY3" fmla="*/ 570337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3725649 w 8362950"/>
              <a:gd name="connsiteY3" fmla="*/ 588108 h 589441"/>
              <a:gd name="connsiteX4" fmla="*/ 0 w 8362950"/>
              <a:gd name="connsiteY4" fmla="*/ 0 h 589441"/>
              <a:gd name="connsiteX0" fmla="*/ 0 w 8926532"/>
              <a:gd name="connsiteY0" fmla="*/ 0 h 589441"/>
              <a:gd name="connsiteX1" fmla="*/ 8926532 w 8926532"/>
              <a:gd name="connsiteY1" fmla="*/ 0 h 589441"/>
              <a:gd name="connsiteX2" fmla="*/ 8926532 w 8926532"/>
              <a:gd name="connsiteY2" fmla="*/ 589441 h 589441"/>
              <a:gd name="connsiteX3" fmla="*/ 4289231 w 8926532"/>
              <a:gd name="connsiteY3" fmla="*/ 588108 h 589441"/>
              <a:gd name="connsiteX4" fmla="*/ 0 w 8926532"/>
              <a:gd name="connsiteY4" fmla="*/ 0 h 589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26532" h="589441">
                <a:moveTo>
                  <a:pt x="0" y="0"/>
                </a:moveTo>
                <a:lnTo>
                  <a:pt x="8926532" y="0"/>
                </a:lnTo>
                <a:lnTo>
                  <a:pt x="8926532" y="589441"/>
                </a:lnTo>
                <a:lnTo>
                  <a:pt x="4289231" y="588108"/>
                </a:lnTo>
                <a:lnTo>
                  <a:pt x="0" y="0"/>
                </a:lnTo>
                <a:close/>
              </a:path>
            </a:pathLst>
          </a:custGeom>
          <a:solidFill>
            <a:srgbClr val="9921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9BF85C41-0432-4F82-9FD6-4AD08712A680}"/>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1157712" y="5867951"/>
            <a:ext cx="1091438" cy="1059943"/>
          </a:xfrm>
          <a:prstGeom prst="rect">
            <a:avLst/>
          </a:prstGeom>
        </p:spPr>
      </p:pic>
      <p:pic>
        <p:nvPicPr>
          <p:cNvPr id="3" name="Picture 4">
            <a:extLst>
              <a:ext uri="{FF2B5EF4-FFF2-40B4-BE49-F238E27FC236}">
                <a16:creationId xmlns:a16="http://schemas.microsoft.com/office/drawing/2014/main" id="{FB5327A8-E664-4479-BB94-60325E889DE5}"/>
              </a:ext>
            </a:extLst>
          </p:cNvPr>
          <p:cNvPicPr>
            <a:picLocks noChangeAspect="1"/>
          </p:cNvPicPr>
          <p:nvPr/>
        </p:nvPicPr>
        <p:blipFill>
          <a:blip r:embed="rId4" cstate="email">
            <a:extLst>
              <a:ext uri="{28A0092B-C50C-407E-A947-70E740481C1C}">
                <a14:useLocalDpi xmlns:a14="http://schemas.microsoft.com/office/drawing/2010/main" val="0"/>
              </a:ext>
            </a:extLst>
          </a:blip>
          <a:srcRect/>
          <a:stretch/>
        </p:blipFill>
        <p:spPr>
          <a:xfrm>
            <a:off x="2078611" y="667796"/>
            <a:ext cx="7355604" cy="5522408"/>
          </a:xfrm>
          <a:prstGeom prst="rect">
            <a:avLst/>
          </a:prstGeom>
        </p:spPr>
      </p:pic>
      <p:sp>
        <p:nvSpPr>
          <p:cNvPr id="7" name="Slide Number Placeholder 3">
            <a:extLst>
              <a:ext uri="{FF2B5EF4-FFF2-40B4-BE49-F238E27FC236}">
                <a16:creationId xmlns:a16="http://schemas.microsoft.com/office/drawing/2014/main" id="{9E78A1BF-CEC4-49AA-84DF-F48799440AFF}"/>
              </a:ext>
            </a:extLst>
          </p:cNvPr>
          <p:cNvSpPr txBox="1">
            <a:spLocks/>
          </p:cNvSpPr>
          <p:nvPr/>
        </p:nvSpPr>
        <p:spPr>
          <a:xfrm>
            <a:off x="10584088" y="6499015"/>
            <a:ext cx="2743200" cy="365125"/>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8F9186D-BD8E-4EDD-A417-AFA9BA614779}" type="slidenum">
              <a:rPr lang="en-GB" dirty="0" smtClean="0">
                <a:latin typeface="Arial"/>
                <a:cs typeface="Arial"/>
              </a:rPr>
              <a:pPr/>
              <a:t>8</a:t>
            </a:fld>
            <a:endParaRPr lang="en-GB">
              <a:latin typeface="Arial"/>
              <a:cs typeface="Arial"/>
            </a:endParaRPr>
          </a:p>
        </p:txBody>
      </p:sp>
    </p:spTree>
    <p:extLst>
      <p:ext uri="{BB962C8B-B14F-4D97-AF65-F5344CB8AC3E}">
        <p14:creationId xmlns:p14="http://schemas.microsoft.com/office/powerpoint/2010/main" val="23749920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7">
            <a:extLst>
              <a:ext uri="{FF2B5EF4-FFF2-40B4-BE49-F238E27FC236}">
                <a16:creationId xmlns:a16="http://schemas.microsoft.com/office/drawing/2014/main" id="{F87FD142-7D41-40DF-9492-2666C6B7FC4C}"/>
              </a:ext>
            </a:extLst>
          </p:cNvPr>
          <p:cNvSpPr>
            <a:spLocks noGrp="1"/>
          </p:cNvSpPr>
          <p:nvPr>
            <p:ph type="subTitle" idx="1"/>
          </p:nvPr>
        </p:nvSpPr>
        <p:spPr>
          <a:xfrm>
            <a:off x="530140" y="6090234"/>
            <a:ext cx="11134726" cy="828675"/>
          </a:xfrm>
        </p:spPr>
        <p:txBody>
          <a:bodyPr lIns="91440" tIns="45720" rIns="91440" bIns="45720" anchor="t">
            <a:normAutofit/>
          </a:bodyPr>
          <a:lstStyle/>
          <a:p>
            <a:pPr algn="ctr">
              <a:buNone/>
            </a:pPr>
            <a:r>
              <a:rPr lang="en-US">
                <a:latin typeface="Arial"/>
                <a:cs typeface="Arial"/>
              </a:rPr>
              <a:t>Warning signs</a:t>
            </a:r>
            <a:endParaRPr lang="en-US"/>
          </a:p>
          <a:p>
            <a:pPr marL="0" indent="0">
              <a:buNone/>
            </a:pPr>
            <a:endParaRPr lang="en-US"/>
          </a:p>
        </p:txBody>
      </p:sp>
      <p:sp>
        <p:nvSpPr>
          <p:cNvPr id="5" name="Rectangle 8">
            <a:extLst>
              <a:ext uri="{FF2B5EF4-FFF2-40B4-BE49-F238E27FC236}">
                <a16:creationId xmlns:a16="http://schemas.microsoft.com/office/drawing/2014/main" id="{0F5A3528-6B98-4E28-A50A-6A5553C5B2D1}"/>
              </a:ext>
            </a:extLst>
          </p:cNvPr>
          <p:cNvSpPr/>
          <p:nvPr/>
        </p:nvSpPr>
        <p:spPr>
          <a:xfrm flipV="1">
            <a:off x="10856171" y="5867951"/>
            <a:ext cx="1335829" cy="1001182"/>
          </a:xfrm>
          <a:custGeom>
            <a:avLst/>
            <a:gdLst>
              <a:gd name="connsiteX0" fmla="*/ 0 w 8362950"/>
              <a:gd name="connsiteY0" fmla="*/ 0 h 589441"/>
              <a:gd name="connsiteX1" fmla="*/ 8362950 w 8362950"/>
              <a:gd name="connsiteY1" fmla="*/ 0 h 589441"/>
              <a:gd name="connsiteX2" fmla="*/ 8362950 w 8362950"/>
              <a:gd name="connsiteY2" fmla="*/ 589441 h 589441"/>
              <a:gd name="connsiteX3" fmla="*/ 0 w 8362950"/>
              <a:gd name="connsiteY3" fmla="*/ 589441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542925 w 8362950"/>
              <a:gd name="connsiteY3" fmla="*/ 589441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2598484 w 8362950"/>
              <a:gd name="connsiteY3" fmla="*/ 570337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3725649 w 8362950"/>
              <a:gd name="connsiteY3" fmla="*/ 588108 h 589441"/>
              <a:gd name="connsiteX4" fmla="*/ 0 w 8362950"/>
              <a:gd name="connsiteY4" fmla="*/ 0 h 589441"/>
              <a:gd name="connsiteX0" fmla="*/ 0 w 8926532"/>
              <a:gd name="connsiteY0" fmla="*/ 0 h 589441"/>
              <a:gd name="connsiteX1" fmla="*/ 8926532 w 8926532"/>
              <a:gd name="connsiteY1" fmla="*/ 0 h 589441"/>
              <a:gd name="connsiteX2" fmla="*/ 8926532 w 8926532"/>
              <a:gd name="connsiteY2" fmla="*/ 589441 h 589441"/>
              <a:gd name="connsiteX3" fmla="*/ 4289231 w 8926532"/>
              <a:gd name="connsiteY3" fmla="*/ 588108 h 589441"/>
              <a:gd name="connsiteX4" fmla="*/ 0 w 8926532"/>
              <a:gd name="connsiteY4" fmla="*/ 0 h 589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26532" h="589441">
                <a:moveTo>
                  <a:pt x="0" y="0"/>
                </a:moveTo>
                <a:lnTo>
                  <a:pt x="8926532" y="0"/>
                </a:lnTo>
                <a:lnTo>
                  <a:pt x="8926532" y="589441"/>
                </a:lnTo>
                <a:lnTo>
                  <a:pt x="4289231" y="588108"/>
                </a:lnTo>
                <a:lnTo>
                  <a:pt x="0" y="0"/>
                </a:lnTo>
                <a:close/>
              </a:path>
            </a:pathLst>
          </a:custGeom>
          <a:solidFill>
            <a:srgbClr val="9921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CD0D86A4-59AC-4F85-9DF1-1F1B617C3C36}"/>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1157712" y="5867951"/>
            <a:ext cx="1091438" cy="1059943"/>
          </a:xfrm>
          <a:prstGeom prst="rect">
            <a:avLst/>
          </a:prstGeom>
        </p:spPr>
      </p:pic>
      <p:pic>
        <p:nvPicPr>
          <p:cNvPr id="7" name="Picture 7" descr="Logo&#10;&#10;Description automatically generated">
            <a:extLst>
              <a:ext uri="{FF2B5EF4-FFF2-40B4-BE49-F238E27FC236}">
                <a16:creationId xmlns:a16="http://schemas.microsoft.com/office/drawing/2014/main" id="{E43319E0-1D6C-432F-8792-ACC340ADCA7D}"/>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3585411" y="1234240"/>
            <a:ext cx="5021178" cy="4389521"/>
          </a:xfrm>
          <a:prstGeom prst="rect">
            <a:avLst/>
          </a:prstGeom>
        </p:spPr>
      </p:pic>
      <p:sp>
        <p:nvSpPr>
          <p:cNvPr id="10" name="Slide Number Placeholder 3">
            <a:extLst>
              <a:ext uri="{FF2B5EF4-FFF2-40B4-BE49-F238E27FC236}">
                <a16:creationId xmlns:a16="http://schemas.microsoft.com/office/drawing/2014/main" id="{E3EA62E8-4FD2-4AE0-8B6B-8A2BCB0B8C66}"/>
              </a:ext>
            </a:extLst>
          </p:cNvPr>
          <p:cNvSpPr txBox="1">
            <a:spLocks/>
          </p:cNvSpPr>
          <p:nvPr/>
        </p:nvSpPr>
        <p:spPr>
          <a:xfrm>
            <a:off x="10485765" y="6507209"/>
            <a:ext cx="2743200" cy="365125"/>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8F9186D-BD8E-4EDD-A417-AFA9BA614779}" type="slidenum">
              <a:rPr lang="en-GB" dirty="0" smtClean="0">
                <a:latin typeface="Arial"/>
                <a:cs typeface="Arial"/>
              </a:rPr>
              <a:pPr/>
              <a:t>9</a:t>
            </a:fld>
            <a:endParaRPr lang="en-GB">
              <a:latin typeface="Arial"/>
              <a:cs typeface="Arial"/>
            </a:endParaRPr>
          </a:p>
        </p:txBody>
      </p:sp>
    </p:spTree>
    <p:extLst>
      <p:ext uri="{BB962C8B-B14F-4D97-AF65-F5344CB8AC3E}">
        <p14:creationId xmlns:p14="http://schemas.microsoft.com/office/powerpoint/2010/main" val="57067777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3339</Words>
  <Application>Microsoft Office PowerPoint</Application>
  <PresentationFormat>Widescreen</PresentationFormat>
  <Paragraphs>433</Paragraphs>
  <Slides>45</Slides>
  <Notes>44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45</vt:i4>
      </vt:variant>
    </vt:vector>
  </HeadingPairs>
  <TitlesOfParts>
    <vt:vector size="52" baseType="lpstr">
      <vt:lpstr>Calibri</vt:lpstr>
      <vt:lpstr>Open Sans</vt:lpstr>
      <vt:lpstr>Proxima Nova</vt:lpstr>
      <vt:lpstr>Arial</vt:lpstr>
      <vt:lpstr>WordVisi_MSFontService</vt:lpstr>
      <vt:lpstr>Arial,Sans-Serif</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2023-05-08T15:55:34Z</dcterms:created>
  <dcterms:modified xsi:type="dcterms:W3CDTF">2023-05-31T14:02:52Z</dcterms:modified>
</cp:coreProperties>
</file>